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2"/>
  </p:notesMasterIdLst>
  <p:sldIdLst>
    <p:sldId id="608" r:id="rId2"/>
    <p:sldId id="618" r:id="rId3"/>
    <p:sldId id="560" r:id="rId4"/>
    <p:sldId id="661" r:id="rId5"/>
    <p:sldId id="662" r:id="rId6"/>
    <p:sldId id="663" r:id="rId7"/>
    <p:sldId id="664" r:id="rId8"/>
    <p:sldId id="665" r:id="rId9"/>
    <p:sldId id="666" r:id="rId10"/>
    <p:sldId id="677" r:id="rId11"/>
    <p:sldId id="667" r:id="rId12"/>
    <p:sldId id="668" r:id="rId13"/>
    <p:sldId id="669" r:id="rId14"/>
    <p:sldId id="670" r:id="rId15"/>
    <p:sldId id="671" r:id="rId16"/>
    <p:sldId id="672" r:id="rId17"/>
    <p:sldId id="673" r:id="rId18"/>
    <p:sldId id="674" r:id="rId19"/>
    <p:sldId id="675" r:id="rId20"/>
    <p:sldId id="676" r:id="rId21"/>
    <p:sldId id="745" r:id="rId22"/>
    <p:sldId id="678" r:id="rId23"/>
    <p:sldId id="679" r:id="rId24"/>
    <p:sldId id="680" r:id="rId25"/>
    <p:sldId id="681" r:id="rId26"/>
    <p:sldId id="682" r:id="rId27"/>
    <p:sldId id="683" r:id="rId28"/>
    <p:sldId id="684" r:id="rId29"/>
    <p:sldId id="685" r:id="rId30"/>
    <p:sldId id="686" r:id="rId31"/>
    <p:sldId id="687" r:id="rId32"/>
    <p:sldId id="690" r:id="rId33"/>
    <p:sldId id="688" r:id="rId34"/>
    <p:sldId id="689" r:id="rId35"/>
    <p:sldId id="691" r:id="rId36"/>
    <p:sldId id="692" r:id="rId37"/>
    <p:sldId id="693" r:id="rId38"/>
    <p:sldId id="694" r:id="rId39"/>
    <p:sldId id="695" r:id="rId40"/>
    <p:sldId id="696" r:id="rId41"/>
    <p:sldId id="697" r:id="rId42"/>
    <p:sldId id="698" r:id="rId43"/>
    <p:sldId id="699" r:id="rId44"/>
    <p:sldId id="700" r:id="rId45"/>
    <p:sldId id="701" r:id="rId46"/>
    <p:sldId id="702" r:id="rId47"/>
    <p:sldId id="703" r:id="rId48"/>
    <p:sldId id="704" r:id="rId49"/>
    <p:sldId id="705" r:id="rId50"/>
    <p:sldId id="706" r:id="rId51"/>
    <p:sldId id="707" r:id="rId52"/>
    <p:sldId id="708" r:id="rId53"/>
    <p:sldId id="709" r:id="rId54"/>
    <p:sldId id="710" r:id="rId55"/>
    <p:sldId id="711" r:id="rId56"/>
    <p:sldId id="712" r:id="rId57"/>
    <p:sldId id="713" r:id="rId58"/>
    <p:sldId id="714" r:id="rId59"/>
    <p:sldId id="715" r:id="rId60"/>
    <p:sldId id="716" r:id="rId61"/>
    <p:sldId id="717" r:id="rId62"/>
    <p:sldId id="718" r:id="rId63"/>
    <p:sldId id="719" r:id="rId64"/>
    <p:sldId id="720" r:id="rId65"/>
    <p:sldId id="721" r:id="rId66"/>
    <p:sldId id="722" r:id="rId67"/>
    <p:sldId id="723" r:id="rId68"/>
    <p:sldId id="724" r:id="rId69"/>
    <p:sldId id="725" r:id="rId70"/>
    <p:sldId id="726" r:id="rId71"/>
    <p:sldId id="727" r:id="rId72"/>
    <p:sldId id="728" r:id="rId73"/>
    <p:sldId id="729" r:id="rId74"/>
    <p:sldId id="730" r:id="rId75"/>
    <p:sldId id="731" r:id="rId76"/>
    <p:sldId id="732" r:id="rId77"/>
    <p:sldId id="733" r:id="rId78"/>
    <p:sldId id="734" r:id="rId79"/>
    <p:sldId id="735" r:id="rId80"/>
    <p:sldId id="736" r:id="rId81"/>
    <p:sldId id="737" r:id="rId82"/>
    <p:sldId id="738" r:id="rId83"/>
    <p:sldId id="739" r:id="rId84"/>
    <p:sldId id="740" r:id="rId85"/>
    <p:sldId id="741" r:id="rId86"/>
    <p:sldId id="660" r:id="rId87"/>
    <p:sldId id="742" r:id="rId88"/>
    <p:sldId id="743" r:id="rId89"/>
    <p:sldId id="744" r:id="rId90"/>
    <p:sldId id="559" r:id="rId91"/>
  </p:sldIdLst>
  <p:sldSz cx="12192000" cy="6858000"/>
  <p:notesSz cx="6858000" cy="9144000"/>
  <p:custDataLst>
    <p:tags r:id="rId9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Tian" initials="Q" lastIdx="1" clrIdx="0">
    <p:extLst>
      <p:ext uri="{19B8F6BF-5375-455C-9EA6-DF929625EA0E}">
        <p15:presenceInfo xmlns:p15="http://schemas.microsoft.com/office/powerpoint/2012/main" userId="S::zhiwang@nju.edu.cn::d059b521-ee81-481f-be34-ac8650352d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0000FF"/>
    <a:srgbClr val="1A1A9E"/>
    <a:srgbClr val="00FF00"/>
    <a:srgbClr val="008EE3"/>
    <a:srgbClr val="0091EA"/>
    <a:srgbClr val="5E7CBB"/>
    <a:srgbClr val="4149B5"/>
    <a:srgbClr val="0066FF"/>
    <a:srgbClr val="00A9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0"/>
    <p:restoredTop sz="96242"/>
  </p:normalViewPr>
  <p:slideViewPr>
    <p:cSldViewPr snapToGrid="0" snapToObjects="1">
      <p:cViewPr varScale="1">
        <p:scale>
          <a:sx n="132" d="100"/>
          <a:sy n="132" d="100"/>
        </p:scale>
        <p:origin x="336" y="168"/>
      </p:cViewPr>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9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tags" Target="tags/tag1.xml"/><Relationship Id="rId9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uTian" userId="d059b521-ee81-481f-be34-ac8650352dd5" providerId="ADAL" clId="{8AD5F654-EE7A-514B-AAAD-87E2C6784E64}"/>
    <pc:docChg chg="custSel addSld delSld modSld modMainMaster">
      <pc:chgData name="QiuTian" userId="d059b521-ee81-481f-be34-ac8650352dd5" providerId="ADAL" clId="{8AD5F654-EE7A-514B-AAAD-87E2C6784E64}" dt="2023-01-31T15:32:14.854" v="238"/>
      <pc:docMkLst>
        <pc:docMk/>
      </pc:docMkLst>
      <pc:sldChg chg="addSp delSp modSp">
        <pc:chgData name="QiuTian" userId="d059b521-ee81-481f-be34-ac8650352dd5" providerId="ADAL" clId="{8AD5F654-EE7A-514B-AAAD-87E2C6784E64}" dt="2023-01-31T15:28:41.413" v="224" actId="478"/>
        <pc:sldMkLst>
          <pc:docMk/>
          <pc:sldMk cId="589180834" sldId="455"/>
        </pc:sldMkLst>
        <pc:spChg chg="add del mod">
          <ac:chgData name="QiuTian" userId="d059b521-ee81-481f-be34-ac8650352dd5" providerId="ADAL" clId="{8AD5F654-EE7A-514B-AAAD-87E2C6784E64}" dt="2023-01-31T15:23:47.979" v="215"/>
          <ac:spMkLst>
            <pc:docMk/>
            <pc:sldMk cId="589180834" sldId="455"/>
            <ac:spMk id="2" creationId="{036737BB-6436-154E-A4AC-4D09A0ECB3A0}"/>
          </ac:spMkLst>
        </pc:spChg>
        <pc:spChg chg="add del mod">
          <ac:chgData name="QiuTian" userId="d059b521-ee81-481f-be34-ac8650352dd5" providerId="ADAL" clId="{8AD5F654-EE7A-514B-AAAD-87E2C6784E64}" dt="2023-01-31T15:28:41.413" v="224" actId="478"/>
          <ac:spMkLst>
            <pc:docMk/>
            <pc:sldMk cId="589180834" sldId="455"/>
            <ac:spMk id="3" creationId="{9E84B950-32C2-004D-81FC-F985AB2E1A97}"/>
          </ac:spMkLst>
        </pc:spChg>
        <pc:spChg chg="mod">
          <ac:chgData name="QiuTian" userId="d059b521-ee81-481f-be34-ac8650352dd5" providerId="ADAL" clId="{8AD5F654-EE7A-514B-AAAD-87E2C6784E64}" dt="2023-01-31T15:18:40.923" v="85" actId="20577"/>
          <ac:spMkLst>
            <pc:docMk/>
            <pc:sldMk cId="589180834" sldId="455"/>
            <ac:spMk id="10" creationId="{14F716A9-9C45-109A-F3E6-3282AD70735C}"/>
          </ac:spMkLst>
        </pc:spChg>
        <pc:spChg chg="mod">
          <ac:chgData name="QiuTian" userId="d059b521-ee81-481f-be34-ac8650352dd5" providerId="ADAL" clId="{8AD5F654-EE7A-514B-AAAD-87E2C6784E64}" dt="2023-01-31T15:18:53.938" v="90" actId="20577"/>
          <ac:spMkLst>
            <pc:docMk/>
            <pc:sldMk cId="589180834" sldId="455"/>
            <ac:spMk id="319" creationId="{C94E1060-543F-8046-9EF7-6288E5400261}"/>
          </ac:spMkLst>
        </pc:spChg>
      </pc:sldChg>
      <pc:sldChg chg="del">
        <pc:chgData name="QiuTian" userId="d059b521-ee81-481f-be34-ac8650352dd5" providerId="ADAL" clId="{8AD5F654-EE7A-514B-AAAD-87E2C6784E64}" dt="2023-01-31T15:17:44.195" v="0" actId="2696"/>
        <pc:sldMkLst>
          <pc:docMk/>
          <pc:sldMk cId="797976913" sldId="461"/>
        </pc:sldMkLst>
      </pc:sldChg>
      <pc:sldChg chg="addSp delSp modSp">
        <pc:chgData name="QiuTian" userId="d059b521-ee81-481f-be34-ac8650352dd5" providerId="ADAL" clId="{8AD5F654-EE7A-514B-AAAD-87E2C6784E64}" dt="2023-01-31T15:28:14.766" v="223"/>
        <pc:sldMkLst>
          <pc:docMk/>
          <pc:sldMk cId="2866733766" sldId="487"/>
        </pc:sldMkLst>
        <pc:spChg chg="mod">
          <ac:chgData name="QiuTian" userId="d059b521-ee81-481f-be34-ac8650352dd5" providerId="ADAL" clId="{8AD5F654-EE7A-514B-AAAD-87E2C6784E64}" dt="2023-01-31T15:23:09.811" v="213" actId="1076"/>
          <ac:spMkLst>
            <pc:docMk/>
            <pc:sldMk cId="2866733766" sldId="487"/>
            <ac:spMk id="2" creationId="{7B81D349-5C74-FC4C-B66E-F68A209FDEB7}"/>
          </ac:spMkLst>
        </pc:spChg>
        <pc:spChg chg="add del mod">
          <ac:chgData name="QiuTian" userId="d059b521-ee81-481f-be34-ac8650352dd5" providerId="ADAL" clId="{8AD5F654-EE7A-514B-AAAD-87E2C6784E64}" dt="2023-01-31T15:23:47.979" v="215"/>
          <ac:spMkLst>
            <pc:docMk/>
            <pc:sldMk cId="2866733766" sldId="487"/>
            <ac:spMk id="3" creationId="{8AF1BD64-167F-2049-8978-D4C719FB53A9}"/>
          </ac:spMkLst>
        </pc:spChg>
        <pc:spChg chg="add del mod">
          <ac:chgData name="QiuTian" userId="d059b521-ee81-481f-be34-ac8650352dd5" providerId="ADAL" clId="{8AD5F654-EE7A-514B-AAAD-87E2C6784E64}" dt="2023-01-31T15:23:59.708" v="216"/>
          <ac:spMkLst>
            <pc:docMk/>
            <pc:sldMk cId="2866733766" sldId="487"/>
            <ac:spMk id="4" creationId="{65A2596D-982B-F946-B00C-4E3887086BC9}"/>
          </ac:spMkLst>
        </pc:spChg>
        <pc:spChg chg="add mod">
          <ac:chgData name="QiuTian" userId="d059b521-ee81-481f-be34-ac8650352dd5" providerId="ADAL" clId="{8AD5F654-EE7A-514B-AAAD-87E2C6784E64}" dt="2023-01-31T15:28:14.766" v="223"/>
          <ac:spMkLst>
            <pc:docMk/>
            <pc:sldMk cId="2866733766" sldId="487"/>
            <ac:spMk id="5" creationId="{FB7E40E7-DFF8-A041-AF2E-417670C1BDF3}"/>
          </ac:spMkLst>
        </pc:spChg>
      </pc:sldChg>
      <pc:sldChg chg="add">
        <pc:chgData name="QiuTian" userId="d059b521-ee81-481f-be34-ac8650352dd5" providerId="ADAL" clId="{8AD5F654-EE7A-514B-AAAD-87E2C6784E64}" dt="2023-01-31T15:28:03.089" v="222"/>
        <pc:sldMkLst>
          <pc:docMk/>
          <pc:sldMk cId="1787160511" sldId="488"/>
        </pc:sldMkLst>
      </pc:sldChg>
      <pc:sldChg chg="addSp delSp modSp add del">
        <pc:chgData name="QiuTian" userId="d059b521-ee81-481f-be34-ac8650352dd5" providerId="ADAL" clId="{8AD5F654-EE7A-514B-AAAD-87E2C6784E64}" dt="2023-01-31T15:27:54.742" v="221" actId="2696"/>
        <pc:sldMkLst>
          <pc:docMk/>
          <pc:sldMk cId="2890144145" sldId="488"/>
        </pc:sldMkLst>
        <pc:spChg chg="add del mod">
          <ac:chgData name="QiuTian" userId="d059b521-ee81-481f-be34-ac8650352dd5" providerId="ADAL" clId="{8AD5F654-EE7A-514B-AAAD-87E2C6784E64}" dt="2023-01-31T15:27:53.511" v="220"/>
          <ac:spMkLst>
            <pc:docMk/>
            <pc:sldMk cId="2890144145" sldId="488"/>
            <ac:spMk id="2" creationId="{283BB414-59C7-0A4D-BED2-1CAFACC1EFC9}"/>
          </ac:spMkLst>
        </pc:spChg>
      </pc:sldChg>
      <pc:sldChg chg="del">
        <pc:chgData name="QiuTian" userId="d059b521-ee81-481f-be34-ac8650352dd5" providerId="ADAL" clId="{8AD5F654-EE7A-514B-AAAD-87E2C6784E64}" dt="2023-01-31T15:17:44.276" v="1" actId="2696"/>
        <pc:sldMkLst>
          <pc:docMk/>
          <pc:sldMk cId="289117226" sldId="493"/>
        </pc:sldMkLst>
      </pc:sldChg>
      <pc:sldChg chg="del">
        <pc:chgData name="QiuTian" userId="d059b521-ee81-481f-be34-ac8650352dd5" providerId="ADAL" clId="{8AD5F654-EE7A-514B-AAAD-87E2C6784E64}" dt="2023-01-31T15:17:44.515" v="2" actId="2696"/>
        <pc:sldMkLst>
          <pc:docMk/>
          <pc:sldMk cId="1285584289" sldId="496"/>
        </pc:sldMkLst>
      </pc:sldChg>
      <pc:sldChg chg="del">
        <pc:chgData name="QiuTian" userId="d059b521-ee81-481f-be34-ac8650352dd5" providerId="ADAL" clId="{8AD5F654-EE7A-514B-AAAD-87E2C6784E64}" dt="2023-01-31T15:17:44.523" v="3" actId="2696"/>
        <pc:sldMkLst>
          <pc:docMk/>
          <pc:sldMk cId="3416831935" sldId="508"/>
        </pc:sldMkLst>
      </pc:sldChg>
      <pc:sldChg chg="del">
        <pc:chgData name="QiuTian" userId="d059b521-ee81-481f-be34-ac8650352dd5" providerId="ADAL" clId="{8AD5F654-EE7A-514B-AAAD-87E2C6784E64}" dt="2023-01-31T15:17:44.557" v="5" actId="2696"/>
        <pc:sldMkLst>
          <pc:docMk/>
          <pc:sldMk cId="845003562" sldId="512"/>
        </pc:sldMkLst>
      </pc:sldChg>
      <pc:sldChg chg="del">
        <pc:chgData name="QiuTian" userId="d059b521-ee81-481f-be34-ac8650352dd5" providerId="ADAL" clId="{8AD5F654-EE7A-514B-AAAD-87E2C6784E64}" dt="2023-01-31T15:17:44.615" v="9" actId="2696"/>
        <pc:sldMkLst>
          <pc:docMk/>
          <pc:sldMk cId="2676298926" sldId="513"/>
        </pc:sldMkLst>
      </pc:sldChg>
      <pc:sldChg chg="del">
        <pc:chgData name="QiuTian" userId="d059b521-ee81-481f-be34-ac8650352dd5" providerId="ADAL" clId="{8AD5F654-EE7A-514B-AAAD-87E2C6784E64}" dt="2023-01-31T15:17:44.642" v="10" actId="2696"/>
        <pc:sldMkLst>
          <pc:docMk/>
          <pc:sldMk cId="3344399596" sldId="514"/>
        </pc:sldMkLst>
      </pc:sldChg>
      <pc:sldChg chg="del">
        <pc:chgData name="QiuTian" userId="d059b521-ee81-481f-be34-ac8650352dd5" providerId="ADAL" clId="{8AD5F654-EE7A-514B-AAAD-87E2C6784E64}" dt="2023-01-31T15:17:44.658" v="11" actId="2696"/>
        <pc:sldMkLst>
          <pc:docMk/>
          <pc:sldMk cId="1392625742" sldId="515"/>
        </pc:sldMkLst>
      </pc:sldChg>
      <pc:sldChg chg="del">
        <pc:chgData name="QiuTian" userId="d059b521-ee81-481f-be34-ac8650352dd5" providerId="ADAL" clId="{8AD5F654-EE7A-514B-AAAD-87E2C6784E64}" dt="2023-01-31T15:17:44.672" v="12" actId="2696"/>
        <pc:sldMkLst>
          <pc:docMk/>
          <pc:sldMk cId="873637584" sldId="516"/>
        </pc:sldMkLst>
      </pc:sldChg>
      <pc:sldChg chg="del">
        <pc:chgData name="QiuTian" userId="d059b521-ee81-481f-be34-ac8650352dd5" providerId="ADAL" clId="{8AD5F654-EE7A-514B-AAAD-87E2C6784E64}" dt="2023-01-31T15:17:44.680" v="13" actId="2696"/>
        <pc:sldMkLst>
          <pc:docMk/>
          <pc:sldMk cId="4102319447" sldId="517"/>
        </pc:sldMkLst>
      </pc:sldChg>
      <pc:sldChg chg="del">
        <pc:chgData name="QiuTian" userId="d059b521-ee81-481f-be34-ac8650352dd5" providerId="ADAL" clId="{8AD5F654-EE7A-514B-AAAD-87E2C6784E64}" dt="2023-01-31T15:17:44.755" v="16" actId="2696"/>
        <pc:sldMkLst>
          <pc:docMk/>
          <pc:sldMk cId="123045772" sldId="518"/>
        </pc:sldMkLst>
      </pc:sldChg>
      <pc:sldChg chg="del">
        <pc:chgData name="QiuTian" userId="d059b521-ee81-481f-be34-ac8650352dd5" providerId="ADAL" clId="{8AD5F654-EE7A-514B-AAAD-87E2C6784E64}" dt="2023-01-31T15:17:44.846" v="17" actId="2696"/>
        <pc:sldMkLst>
          <pc:docMk/>
          <pc:sldMk cId="501355064" sldId="519"/>
        </pc:sldMkLst>
      </pc:sldChg>
      <pc:sldChg chg="del">
        <pc:chgData name="QiuTian" userId="d059b521-ee81-481f-be34-ac8650352dd5" providerId="ADAL" clId="{8AD5F654-EE7A-514B-AAAD-87E2C6784E64}" dt="2023-01-31T15:17:44.732" v="15" actId="2696"/>
        <pc:sldMkLst>
          <pc:docMk/>
          <pc:sldMk cId="4223540498" sldId="520"/>
        </pc:sldMkLst>
      </pc:sldChg>
      <pc:sldChg chg="del">
        <pc:chgData name="QiuTian" userId="d059b521-ee81-481f-be34-ac8650352dd5" providerId="ADAL" clId="{8AD5F654-EE7A-514B-AAAD-87E2C6784E64}" dt="2023-01-31T15:17:45.038" v="18" actId="2696"/>
        <pc:sldMkLst>
          <pc:docMk/>
          <pc:sldMk cId="148802598" sldId="521"/>
        </pc:sldMkLst>
      </pc:sldChg>
      <pc:sldChg chg="del">
        <pc:chgData name="QiuTian" userId="d059b521-ee81-481f-be34-ac8650352dd5" providerId="ADAL" clId="{8AD5F654-EE7A-514B-AAAD-87E2C6784E64}" dt="2023-01-31T15:17:45.329" v="19" actId="2696"/>
        <pc:sldMkLst>
          <pc:docMk/>
          <pc:sldMk cId="3403451174" sldId="522"/>
        </pc:sldMkLst>
      </pc:sldChg>
      <pc:sldChg chg="del">
        <pc:chgData name="QiuTian" userId="d059b521-ee81-481f-be34-ac8650352dd5" providerId="ADAL" clId="{8AD5F654-EE7A-514B-AAAD-87E2C6784E64}" dt="2023-01-31T15:17:45.509" v="20" actId="2696"/>
        <pc:sldMkLst>
          <pc:docMk/>
          <pc:sldMk cId="985100673" sldId="523"/>
        </pc:sldMkLst>
      </pc:sldChg>
      <pc:sldChg chg="del">
        <pc:chgData name="QiuTian" userId="d059b521-ee81-481f-be34-ac8650352dd5" providerId="ADAL" clId="{8AD5F654-EE7A-514B-AAAD-87E2C6784E64}" dt="2023-01-31T15:17:45.611" v="21" actId="2696"/>
        <pc:sldMkLst>
          <pc:docMk/>
          <pc:sldMk cId="2590960898" sldId="524"/>
        </pc:sldMkLst>
      </pc:sldChg>
      <pc:sldChg chg="del">
        <pc:chgData name="QiuTian" userId="d059b521-ee81-481f-be34-ac8650352dd5" providerId="ADAL" clId="{8AD5F654-EE7A-514B-AAAD-87E2C6784E64}" dt="2023-01-31T15:17:45.936" v="24" actId="2696"/>
        <pc:sldMkLst>
          <pc:docMk/>
          <pc:sldMk cId="3705610272" sldId="525"/>
        </pc:sldMkLst>
      </pc:sldChg>
      <pc:sldChg chg="del">
        <pc:chgData name="QiuTian" userId="d059b521-ee81-481f-be34-ac8650352dd5" providerId="ADAL" clId="{8AD5F654-EE7A-514B-AAAD-87E2C6784E64}" dt="2023-01-31T15:17:45.947" v="25" actId="2696"/>
        <pc:sldMkLst>
          <pc:docMk/>
          <pc:sldMk cId="1648016353" sldId="526"/>
        </pc:sldMkLst>
      </pc:sldChg>
      <pc:sldChg chg="del">
        <pc:chgData name="QiuTian" userId="d059b521-ee81-481f-be34-ac8650352dd5" providerId="ADAL" clId="{8AD5F654-EE7A-514B-AAAD-87E2C6784E64}" dt="2023-01-31T15:17:45.955" v="26" actId="2696"/>
        <pc:sldMkLst>
          <pc:docMk/>
          <pc:sldMk cId="1715369555" sldId="527"/>
        </pc:sldMkLst>
      </pc:sldChg>
      <pc:sldChg chg="del">
        <pc:chgData name="QiuTian" userId="d059b521-ee81-481f-be34-ac8650352dd5" providerId="ADAL" clId="{8AD5F654-EE7A-514B-AAAD-87E2C6784E64}" dt="2023-01-31T15:17:45.967" v="27" actId="2696"/>
        <pc:sldMkLst>
          <pc:docMk/>
          <pc:sldMk cId="264314144" sldId="528"/>
        </pc:sldMkLst>
      </pc:sldChg>
      <pc:sldChg chg="del">
        <pc:chgData name="QiuTian" userId="d059b521-ee81-481f-be34-ac8650352dd5" providerId="ADAL" clId="{8AD5F654-EE7A-514B-AAAD-87E2C6784E64}" dt="2023-01-31T15:17:46.004" v="29" actId="2696"/>
        <pc:sldMkLst>
          <pc:docMk/>
          <pc:sldMk cId="2184490582" sldId="529"/>
        </pc:sldMkLst>
      </pc:sldChg>
      <pc:sldChg chg="del">
        <pc:chgData name="QiuTian" userId="d059b521-ee81-481f-be34-ac8650352dd5" providerId="ADAL" clId="{8AD5F654-EE7A-514B-AAAD-87E2C6784E64}" dt="2023-01-31T15:17:46.043" v="31" actId="2696"/>
        <pc:sldMkLst>
          <pc:docMk/>
          <pc:sldMk cId="2567281261" sldId="530"/>
        </pc:sldMkLst>
      </pc:sldChg>
      <pc:sldChg chg="del">
        <pc:chgData name="QiuTian" userId="d059b521-ee81-481f-be34-ac8650352dd5" providerId="ADAL" clId="{8AD5F654-EE7A-514B-AAAD-87E2C6784E64}" dt="2023-01-31T15:17:46.078" v="32" actId="2696"/>
        <pc:sldMkLst>
          <pc:docMk/>
          <pc:sldMk cId="1522947307" sldId="531"/>
        </pc:sldMkLst>
      </pc:sldChg>
      <pc:sldChg chg="del">
        <pc:chgData name="QiuTian" userId="d059b521-ee81-481f-be34-ac8650352dd5" providerId="ADAL" clId="{8AD5F654-EE7A-514B-AAAD-87E2C6784E64}" dt="2023-01-31T15:17:44.566" v="6" actId="2696"/>
        <pc:sldMkLst>
          <pc:docMk/>
          <pc:sldMk cId="1392431630" sldId="542"/>
        </pc:sldMkLst>
      </pc:sldChg>
      <pc:sldChg chg="del">
        <pc:chgData name="QiuTian" userId="d059b521-ee81-481f-be34-ac8650352dd5" providerId="ADAL" clId="{8AD5F654-EE7A-514B-AAAD-87E2C6784E64}" dt="2023-01-31T15:17:44.577" v="7" actId="2696"/>
        <pc:sldMkLst>
          <pc:docMk/>
          <pc:sldMk cId="670155909" sldId="543"/>
        </pc:sldMkLst>
      </pc:sldChg>
      <pc:sldChg chg="del">
        <pc:chgData name="QiuTian" userId="d059b521-ee81-481f-be34-ac8650352dd5" providerId="ADAL" clId="{8AD5F654-EE7A-514B-AAAD-87E2C6784E64}" dt="2023-01-31T15:17:44.592" v="8" actId="2696"/>
        <pc:sldMkLst>
          <pc:docMk/>
          <pc:sldMk cId="1150242410" sldId="544"/>
        </pc:sldMkLst>
      </pc:sldChg>
      <pc:sldChg chg="del">
        <pc:chgData name="QiuTian" userId="d059b521-ee81-481f-be34-ac8650352dd5" providerId="ADAL" clId="{8AD5F654-EE7A-514B-AAAD-87E2C6784E64}" dt="2023-01-31T15:17:44.698" v="14" actId="2696"/>
        <pc:sldMkLst>
          <pc:docMk/>
          <pc:sldMk cId="3403973712" sldId="545"/>
        </pc:sldMkLst>
      </pc:sldChg>
      <pc:sldChg chg="del">
        <pc:chgData name="QiuTian" userId="d059b521-ee81-481f-be34-ac8650352dd5" providerId="ADAL" clId="{8AD5F654-EE7A-514B-AAAD-87E2C6784E64}" dt="2023-01-31T15:17:45.812" v="22" actId="2696"/>
        <pc:sldMkLst>
          <pc:docMk/>
          <pc:sldMk cId="971916771" sldId="546"/>
        </pc:sldMkLst>
      </pc:sldChg>
      <pc:sldChg chg="del">
        <pc:chgData name="QiuTian" userId="d059b521-ee81-481f-be34-ac8650352dd5" providerId="ADAL" clId="{8AD5F654-EE7A-514B-AAAD-87E2C6784E64}" dt="2023-01-31T15:17:45.926" v="23" actId="2696"/>
        <pc:sldMkLst>
          <pc:docMk/>
          <pc:sldMk cId="463009784" sldId="547"/>
        </pc:sldMkLst>
      </pc:sldChg>
      <pc:sldChg chg="del">
        <pc:chgData name="QiuTian" userId="d059b521-ee81-481f-be34-ac8650352dd5" providerId="ADAL" clId="{8AD5F654-EE7A-514B-AAAD-87E2C6784E64}" dt="2023-01-31T15:17:44.537" v="4" actId="2696"/>
        <pc:sldMkLst>
          <pc:docMk/>
          <pc:sldMk cId="2708285143" sldId="548"/>
        </pc:sldMkLst>
      </pc:sldChg>
      <pc:sldChg chg="del">
        <pc:chgData name="QiuTian" userId="d059b521-ee81-481f-be34-ac8650352dd5" providerId="ADAL" clId="{8AD5F654-EE7A-514B-AAAD-87E2C6784E64}" dt="2023-01-31T15:17:45.984" v="28" actId="2696"/>
        <pc:sldMkLst>
          <pc:docMk/>
          <pc:sldMk cId="1880871973" sldId="551"/>
        </pc:sldMkLst>
      </pc:sldChg>
      <pc:sldChg chg="del">
        <pc:chgData name="QiuTian" userId="d059b521-ee81-481f-be34-ac8650352dd5" providerId="ADAL" clId="{8AD5F654-EE7A-514B-AAAD-87E2C6784E64}" dt="2023-01-31T15:17:46.024" v="30" actId="2696"/>
        <pc:sldMkLst>
          <pc:docMk/>
          <pc:sldMk cId="1829495316" sldId="554"/>
        </pc:sldMkLst>
      </pc:sldChg>
      <pc:sldMasterChg chg="modSp modSldLayout">
        <pc:chgData name="QiuTian" userId="d059b521-ee81-481f-be34-ac8650352dd5" providerId="ADAL" clId="{8AD5F654-EE7A-514B-AAAD-87E2C6784E64}" dt="2023-01-31T15:32:14.854" v="238"/>
        <pc:sldMasterMkLst>
          <pc:docMk/>
          <pc:sldMasterMk cId="0" sldId="2147483648"/>
        </pc:sldMasterMkLst>
        <pc:spChg chg="mod">
          <ac:chgData name="QiuTian" userId="d059b521-ee81-481f-be34-ac8650352dd5" providerId="ADAL" clId="{8AD5F654-EE7A-514B-AAAD-87E2C6784E64}" dt="2023-01-31T15:30:49.862" v="232" actId="20577"/>
          <ac:spMkLst>
            <pc:docMk/>
            <pc:sldMasterMk cId="0" sldId="2147483648"/>
            <ac:spMk id="6" creationId="{00000000-0000-0000-0000-000000000000}"/>
          </ac:spMkLst>
        </pc:spChg>
        <pc:sldLayoutChg chg="addSp delSp modSp">
          <pc:chgData name="QiuTian" userId="d059b521-ee81-481f-be34-ac8650352dd5" providerId="ADAL" clId="{8AD5F654-EE7A-514B-AAAD-87E2C6784E64}" dt="2023-01-31T15:32:14.854" v="238"/>
          <pc:sldLayoutMkLst>
            <pc:docMk/>
            <pc:sldMasterMk cId="0" sldId="2147483648"/>
            <pc:sldLayoutMk cId="0" sldId="2147483649"/>
          </pc:sldLayoutMkLst>
          <pc:spChg chg="add del mod">
            <ac:chgData name="QiuTian" userId="d059b521-ee81-481f-be34-ac8650352dd5" providerId="ADAL" clId="{8AD5F654-EE7A-514B-AAAD-87E2C6784E64}" dt="2023-01-31T15:31:31.814" v="235"/>
            <ac:spMkLst>
              <pc:docMk/>
              <pc:sldMasterMk cId="0" sldId="2147483648"/>
              <pc:sldLayoutMk cId="0" sldId="2147483649"/>
              <ac:spMk id="7" creationId="{3A249ED5-371B-2C46-9399-93ED51DAD647}"/>
            </ac:spMkLst>
          </pc:spChg>
          <pc:spChg chg="add del mod">
            <ac:chgData name="QiuTian" userId="d059b521-ee81-481f-be34-ac8650352dd5" providerId="ADAL" clId="{8AD5F654-EE7A-514B-AAAD-87E2C6784E64}" dt="2023-01-31T15:32:14.854" v="238"/>
            <ac:spMkLst>
              <pc:docMk/>
              <pc:sldMasterMk cId="0" sldId="2147483648"/>
              <pc:sldLayoutMk cId="0" sldId="2147483649"/>
              <ac:spMk id="8" creationId="{E5605938-6A5C-F242-8C35-569D859F881E}"/>
            </ac:spMkLst>
          </pc:spChg>
        </pc:sldLayoutChg>
      </pc:sldMasterChg>
    </pc:docChg>
  </pc:docChgLst>
  <pc:docChgLst>
    <pc:chgData name="QiuTian" userId="d059b521-ee81-481f-be34-ac8650352dd5" providerId="ADAL" clId="{F4CDA104-B80A-3845-AFD4-27DA492062FD}"/>
    <pc:docChg chg="undo custSel addSld delSld modSld sldOrd">
      <pc:chgData name="QiuTian" userId="d059b521-ee81-481f-be34-ac8650352dd5" providerId="ADAL" clId="{F4CDA104-B80A-3845-AFD4-27DA492062FD}" dt="2022-12-13T03:47:42.820" v="2720" actId="114"/>
      <pc:docMkLst>
        <pc:docMk/>
      </pc:docMkLst>
      <pc:sldChg chg="modSp">
        <pc:chgData name="QiuTian" userId="d059b521-ee81-481f-be34-ac8650352dd5" providerId="ADAL" clId="{F4CDA104-B80A-3845-AFD4-27DA492062FD}" dt="2022-12-12T03:17:55.786" v="2" actId="20577"/>
        <pc:sldMkLst>
          <pc:docMk/>
          <pc:sldMk cId="589180834" sldId="455"/>
        </pc:sldMkLst>
        <pc:spChg chg="mod">
          <ac:chgData name="QiuTian" userId="d059b521-ee81-481f-be34-ac8650352dd5" providerId="ADAL" clId="{F4CDA104-B80A-3845-AFD4-27DA492062FD}" dt="2022-12-12T03:17:55.786" v="2" actId="20577"/>
          <ac:spMkLst>
            <pc:docMk/>
            <pc:sldMk cId="589180834" sldId="455"/>
            <ac:spMk id="319" creationId="{C94E1060-543F-8046-9EF7-6288E5400261}"/>
          </ac:spMkLst>
        </pc:spChg>
      </pc:sldChg>
      <pc:sldChg chg="modSp">
        <pc:chgData name="QiuTian" userId="d059b521-ee81-481f-be34-ac8650352dd5" providerId="ADAL" clId="{F4CDA104-B80A-3845-AFD4-27DA492062FD}" dt="2022-12-12T05:18:05.714" v="1750" actId="207"/>
        <pc:sldMkLst>
          <pc:docMk/>
          <pc:sldMk cId="2866733766" sldId="487"/>
        </pc:sldMkLst>
        <pc:spChg chg="mod">
          <ac:chgData name="QiuTian" userId="d059b521-ee81-481f-be34-ac8650352dd5" providerId="ADAL" clId="{F4CDA104-B80A-3845-AFD4-27DA492062FD}" dt="2022-12-12T05:18:05.714" v="1750" actId="207"/>
          <ac:spMkLst>
            <pc:docMk/>
            <pc:sldMk cId="2866733766" sldId="487"/>
            <ac:spMk id="2" creationId="{7B81D349-5C74-FC4C-B66E-F68A209FDEB7}"/>
          </ac:spMkLst>
        </pc:spChg>
      </pc:sldChg>
      <pc:sldChg chg="del">
        <pc:chgData name="QiuTian" userId="d059b521-ee81-481f-be34-ac8650352dd5" providerId="ADAL" clId="{F4CDA104-B80A-3845-AFD4-27DA492062FD}" dt="2022-12-12T03:18:19.215" v="3" actId="2696"/>
        <pc:sldMkLst>
          <pc:docMk/>
          <pc:sldMk cId="1463183427" sldId="491"/>
        </pc:sldMkLst>
      </pc:sldChg>
      <pc:sldChg chg="del">
        <pc:chgData name="QiuTian" userId="d059b521-ee81-481f-be34-ac8650352dd5" providerId="ADAL" clId="{F4CDA104-B80A-3845-AFD4-27DA492062FD}" dt="2022-12-12T03:18:20.587" v="4" actId="2696"/>
        <pc:sldMkLst>
          <pc:docMk/>
          <pc:sldMk cId="3419389898" sldId="492"/>
        </pc:sldMkLst>
      </pc:sldChg>
      <pc:sldChg chg="del">
        <pc:chgData name="QiuTian" userId="d059b521-ee81-481f-be34-ac8650352dd5" providerId="ADAL" clId="{F4CDA104-B80A-3845-AFD4-27DA492062FD}" dt="2022-12-12T03:18:21.358" v="5" actId="2696"/>
        <pc:sldMkLst>
          <pc:docMk/>
          <pc:sldMk cId="622406650" sldId="493"/>
        </pc:sldMkLst>
      </pc:sldChg>
      <pc:sldChg chg="del">
        <pc:chgData name="QiuTian" userId="d059b521-ee81-481f-be34-ac8650352dd5" providerId="ADAL" clId="{F4CDA104-B80A-3845-AFD4-27DA492062FD}" dt="2022-12-12T03:18:22.480" v="6" actId="2696"/>
        <pc:sldMkLst>
          <pc:docMk/>
          <pc:sldMk cId="87987009" sldId="494"/>
        </pc:sldMkLst>
      </pc:sldChg>
      <pc:sldChg chg="del">
        <pc:chgData name="QiuTian" userId="d059b521-ee81-481f-be34-ac8650352dd5" providerId="ADAL" clId="{F4CDA104-B80A-3845-AFD4-27DA492062FD}" dt="2022-12-12T03:18:23.592" v="7" actId="2696"/>
        <pc:sldMkLst>
          <pc:docMk/>
          <pc:sldMk cId="3370408042" sldId="495"/>
        </pc:sldMkLst>
      </pc:sldChg>
      <pc:sldChg chg="add del">
        <pc:chgData name="QiuTian" userId="d059b521-ee81-481f-be34-ac8650352dd5" providerId="ADAL" clId="{F4CDA104-B80A-3845-AFD4-27DA492062FD}" dt="2022-12-12T03:18:27.362" v="9" actId="2696"/>
        <pc:sldMkLst>
          <pc:docMk/>
          <pc:sldMk cId="1285584289" sldId="496"/>
        </pc:sldMkLst>
      </pc:sldChg>
      <pc:sldChg chg="del">
        <pc:chgData name="QiuTian" userId="d059b521-ee81-481f-be34-ac8650352dd5" providerId="ADAL" clId="{F4CDA104-B80A-3845-AFD4-27DA492062FD}" dt="2022-12-12T03:18:38.408" v="10" actId="2696"/>
        <pc:sldMkLst>
          <pc:docMk/>
          <pc:sldMk cId="467915672" sldId="498"/>
        </pc:sldMkLst>
      </pc:sldChg>
      <pc:sldChg chg="del">
        <pc:chgData name="QiuTian" userId="d059b521-ee81-481f-be34-ac8650352dd5" providerId="ADAL" clId="{F4CDA104-B80A-3845-AFD4-27DA492062FD}" dt="2022-12-12T03:18:39.685" v="11" actId="2696"/>
        <pc:sldMkLst>
          <pc:docMk/>
          <pc:sldMk cId="1113963583" sldId="499"/>
        </pc:sldMkLst>
      </pc:sldChg>
      <pc:sldChg chg="del">
        <pc:chgData name="QiuTian" userId="d059b521-ee81-481f-be34-ac8650352dd5" providerId="ADAL" clId="{F4CDA104-B80A-3845-AFD4-27DA492062FD}" dt="2022-12-12T03:19:09.348" v="15" actId="2696"/>
        <pc:sldMkLst>
          <pc:docMk/>
          <pc:sldMk cId="4285319379" sldId="501"/>
        </pc:sldMkLst>
      </pc:sldChg>
      <pc:sldChg chg="del">
        <pc:chgData name="QiuTian" userId="d059b521-ee81-481f-be34-ac8650352dd5" providerId="ADAL" clId="{F4CDA104-B80A-3845-AFD4-27DA492062FD}" dt="2022-12-12T03:18:53.150" v="12" actId="2696"/>
        <pc:sldMkLst>
          <pc:docMk/>
          <pc:sldMk cId="3678369042" sldId="504"/>
        </pc:sldMkLst>
      </pc:sldChg>
      <pc:sldChg chg="del">
        <pc:chgData name="QiuTian" userId="d059b521-ee81-481f-be34-ac8650352dd5" providerId="ADAL" clId="{F4CDA104-B80A-3845-AFD4-27DA492062FD}" dt="2022-12-12T03:18:53.989" v="13" actId="2696"/>
        <pc:sldMkLst>
          <pc:docMk/>
          <pc:sldMk cId="2890459771" sldId="505"/>
        </pc:sldMkLst>
      </pc:sldChg>
      <pc:sldChg chg="del">
        <pc:chgData name="QiuTian" userId="d059b521-ee81-481f-be34-ac8650352dd5" providerId="ADAL" clId="{F4CDA104-B80A-3845-AFD4-27DA492062FD}" dt="2022-12-12T03:19:07.844" v="14" actId="2696"/>
        <pc:sldMkLst>
          <pc:docMk/>
          <pc:sldMk cId="2325863592" sldId="507"/>
        </pc:sldMkLst>
      </pc:sldChg>
      <pc:sldChg chg="modSp">
        <pc:chgData name="QiuTian" userId="d059b521-ee81-481f-be34-ac8650352dd5" providerId="ADAL" clId="{F4CDA104-B80A-3845-AFD4-27DA492062FD}" dt="2022-12-12T03:19:32.751" v="20" actId="20577"/>
        <pc:sldMkLst>
          <pc:docMk/>
          <pc:sldMk cId="3416831935" sldId="508"/>
        </pc:sldMkLst>
        <pc:spChg chg="mod">
          <ac:chgData name="QiuTian" userId="d059b521-ee81-481f-be34-ac8650352dd5" providerId="ADAL" clId="{F4CDA104-B80A-3845-AFD4-27DA492062FD}" dt="2022-12-12T03:19:32.751" v="20" actId="20577"/>
          <ac:spMkLst>
            <pc:docMk/>
            <pc:sldMk cId="3416831935" sldId="508"/>
            <ac:spMk id="14" creationId="{00000000-0000-0000-0000-000000000000}"/>
          </ac:spMkLst>
        </pc:spChg>
      </pc:sldChg>
      <pc:sldChg chg="modSp">
        <pc:chgData name="QiuTian" userId="d059b521-ee81-481f-be34-ac8650352dd5" providerId="ADAL" clId="{F4CDA104-B80A-3845-AFD4-27DA492062FD}" dt="2022-12-12T03:19:39.876" v="22" actId="20577"/>
        <pc:sldMkLst>
          <pc:docMk/>
          <pc:sldMk cId="2823001460" sldId="509"/>
        </pc:sldMkLst>
        <pc:spChg chg="mod">
          <ac:chgData name="QiuTian" userId="d059b521-ee81-481f-be34-ac8650352dd5" providerId="ADAL" clId="{F4CDA104-B80A-3845-AFD4-27DA492062FD}" dt="2022-12-12T03:19:39.876" v="22" actId="20577"/>
          <ac:spMkLst>
            <pc:docMk/>
            <pc:sldMk cId="2823001460" sldId="509"/>
            <ac:spMk id="14" creationId="{00000000-0000-0000-0000-000000000000}"/>
          </ac:spMkLst>
        </pc:spChg>
      </pc:sldChg>
      <pc:sldChg chg="modSp">
        <pc:chgData name="QiuTian" userId="d059b521-ee81-481f-be34-ac8650352dd5" providerId="ADAL" clId="{F4CDA104-B80A-3845-AFD4-27DA492062FD}" dt="2022-12-12T03:20:02.854" v="24" actId="20577"/>
        <pc:sldMkLst>
          <pc:docMk/>
          <pc:sldMk cId="1355548782" sldId="510"/>
        </pc:sldMkLst>
        <pc:spChg chg="mod">
          <ac:chgData name="QiuTian" userId="d059b521-ee81-481f-be34-ac8650352dd5" providerId="ADAL" clId="{F4CDA104-B80A-3845-AFD4-27DA492062FD}" dt="2022-12-12T03:20:02.854" v="24" actId="20577"/>
          <ac:spMkLst>
            <pc:docMk/>
            <pc:sldMk cId="1355548782" sldId="510"/>
            <ac:spMk id="14" creationId="{00000000-0000-0000-0000-000000000000}"/>
          </ac:spMkLst>
        </pc:spChg>
      </pc:sldChg>
      <pc:sldChg chg="modSp">
        <pc:chgData name="QiuTian" userId="d059b521-ee81-481f-be34-ac8650352dd5" providerId="ADAL" clId="{F4CDA104-B80A-3845-AFD4-27DA492062FD}" dt="2022-12-12T03:20:06.784" v="26" actId="20577"/>
        <pc:sldMkLst>
          <pc:docMk/>
          <pc:sldMk cId="2721123221" sldId="511"/>
        </pc:sldMkLst>
        <pc:spChg chg="mod">
          <ac:chgData name="QiuTian" userId="d059b521-ee81-481f-be34-ac8650352dd5" providerId="ADAL" clId="{F4CDA104-B80A-3845-AFD4-27DA492062FD}" dt="2022-12-12T03:20:06.784" v="26" actId="20577"/>
          <ac:spMkLst>
            <pc:docMk/>
            <pc:sldMk cId="2721123221" sldId="511"/>
            <ac:spMk id="14" creationId="{00000000-0000-0000-0000-000000000000}"/>
          </ac:spMkLst>
        </pc:spChg>
      </pc:sldChg>
      <pc:sldChg chg="addSp modSp">
        <pc:chgData name="QiuTian" userId="d059b521-ee81-481f-be34-ac8650352dd5" providerId="ADAL" clId="{F4CDA104-B80A-3845-AFD4-27DA492062FD}" dt="2022-12-12T03:37:19.874" v="97" actId="1076"/>
        <pc:sldMkLst>
          <pc:docMk/>
          <pc:sldMk cId="845003562" sldId="512"/>
        </pc:sldMkLst>
        <pc:spChg chg="mod">
          <ac:chgData name="QiuTian" userId="d059b521-ee81-481f-be34-ac8650352dd5" providerId="ADAL" clId="{F4CDA104-B80A-3845-AFD4-27DA492062FD}" dt="2022-12-12T03:37:19.874" v="97" actId="1076"/>
          <ac:spMkLst>
            <pc:docMk/>
            <pc:sldMk cId="845003562" sldId="512"/>
            <ac:spMk id="4" creationId="{4F401F56-17C3-7040-BA21-84B4AD9954D0}"/>
          </ac:spMkLst>
        </pc:spChg>
        <pc:picChg chg="add mod">
          <ac:chgData name="QiuTian" userId="d059b521-ee81-481f-be34-ac8650352dd5" providerId="ADAL" clId="{F4CDA104-B80A-3845-AFD4-27DA492062FD}" dt="2022-12-12T03:37:11.768" v="96" actId="1076"/>
          <ac:picMkLst>
            <pc:docMk/>
            <pc:sldMk cId="845003562" sldId="512"/>
            <ac:picMk id="3" creationId="{A08864C6-294F-2245-BC4C-ABFB392A4C24}"/>
          </ac:picMkLst>
        </pc:picChg>
      </pc:sldChg>
      <pc:sldChg chg="modSp">
        <pc:chgData name="QiuTian" userId="d059b521-ee81-481f-be34-ac8650352dd5" providerId="ADAL" clId="{F4CDA104-B80A-3845-AFD4-27DA492062FD}" dt="2022-12-12T03:43:45.310" v="214" actId="20577"/>
        <pc:sldMkLst>
          <pc:docMk/>
          <pc:sldMk cId="3344399596" sldId="514"/>
        </pc:sldMkLst>
        <pc:spChg chg="mod">
          <ac:chgData name="QiuTian" userId="d059b521-ee81-481f-be34-ac8650352dd5" providerId="ADAL" clId="{F4CDA104-B80A-3845-AFD4-27DA492062FD}" dt="2022-12-12T03:43:45.310" v="214" actId="20577"/>
          <ac:spMkLst>
            <pc:docMk/>
            <pc:sldMk cId="3344399596" sldId="514"/>
            <ac:spMk id="4" creationId="{4F401F56-17C3-7040-BA21-84B4AD9954D0}"/>
          </ac:spMkLst>
        </pc:spChg>
      </pc:sldChg>
      <pc:sldChg chg="modSp">
        <pc:chgData name="QiuTian" userId="d059b521-ee81-481f-be34-ac8650352dd5" providerId="ADAL" clId="{F4CDA104-B80A-3845-AFD4-27DA492062FD}" dt="2022-12-12T03:55:49.341" v="634" actId="114"/>
        <pc:sldMkLst>
          <pc:docMk/>
          <pc:sldMk cId="1392625742" sldId="515"/>
        </pc:sldMkLst>
        <pc:spChg chg="mod">
          <ac:chgData name="QiuTian" userId="d059b521-ee81-481f-be34-ac8650352dd5" providerId="ADAL" clId="{F4CDA104-B80A-3845-AFD4-27DA492062FD}" dt="2022-12-12T03:55:49.341" v="634" actId="114"/>
          <ac:spMkLst>
            <pc:docMk/>
            <pc:sldMk cId="1392625742" sldId="515"/>
            <ac:spMk id="2" creationId="{DB6CA943-655A-D640-8991-C419DDA59E7C}"/>
          </ac:spMkLst>
        </pc:spChg>
        <pc:spChg chg="mod">
          <ac:chgData name="QiuTian" userId="d059b521-ee81-481f-be34-ac8650352dd5" providerId="ADAL" clId="{F4CDA104-B80A-3845-AFD4-27DA492062FD}" dt="2022-12-12T03:53:48.496" v="548" actId="20577"/>
          <ac:spMkLst>
            <pc:docMk/>
            <pc:sldMk cId="1392625742" sldId="515"/>
            <ac:spMk id="4" creationId="{4F401F56-17C3-7040-BA21-84B4AD9954D0}"/>
          </ac:spMkLst>
        </pc:spChg>
      </pc:sldChg>
      <pc:sldChg chg="modSp">
        <pc:chgData name="QiuTian" userId="d059b521-ee81-481f-be34-ac8650352dd5" providerId="ADAL" clId="{F4CDA104-B80A-3845-AFD4-27DA492062FD}" dt="2022-12-12T03:56:12.121" v="635" actId="1076"/>
        <pc:sldMkLst>
          <pc:docMk/>
          <pc:sldMk cId="873637584" sldId="516"/>
        </pc:sldMkLst>
        <pc:spChg chg="mod">
          <ac:chgData name="QiuTian" userId="d059b521-ee81-481f-be34-ac8650352dd5" providerId="ADAL" clId="{F4CDA104-B80A-3845-AFD4-27DA492062FD}" dt="2022-12-12T03:56:12.121" v="635" actId="1076"/>
          <ac:spMkLst>
            <pc:docMk/>
            <pc:sldMk cId="873637584" sldId="516"/>
            <ac:spMk id="2" creationId="{DB6CA943-655A-D640-8991-C419DDA59E7C}"/>
          </ac:spMkLst>
        </pc:spChg>
      </pc:sldChg>
      <pc:sldChg chg="modSp">
        <pc:chgData name="QiuTian" userId="d059b521-ee81-481f-be34-ac8650352dd5" providerId="ADAL" clId="{F4CDA104-B80A-3845-AFD4-27DA492062FD}" dt="2022-12-12T04:14:01.247" v="757"/>
        <pc:sldMkLst>
          <pc:docMk/>
          <pc:sldMk cId="4102319447" sldId="517"/>
        </pc:sldMkLst>
        <pc:spChg chg="mod">
          <ac:chgData name="QiuTian" userId="d059b521-ee81-481f-be34-ac8650352dd5" providerId="ADAL" clId="{F4CDA104-B80A-3845-AFD4-27DA492062FD}" dt="2022-12-12T04:14:01.247" v="757"/>
          <ac:spMkLst>
            <pc:docMk/>
            <pc:sldMk cId="4102319447" sldId="517"/>
            <ac:spMk id="8" creationId="{88A5B67F-F552-694E-B44E-BFBCAC33BAEC}"/>
          </ac:spMkLst>
        </pc:spChg>
        <pc:picChg chg="mod">
          <ac:chgData name="QiuTian" userId="d059b521-ee81-481f-be34-ac8650352dd5" providerId="ADAL" clId="{F4CDA104-B80A-3845-AFD4-27DA492062FD}" dt="2022-12-12T03:56:30.568" v="638" actId="1076"/>
          <ac:picMkLst>
            <pc:docMk/>
            <pc:sldMk cId="4102319447" sldId="517"/>
            <ac:picMk id="6" creationId="{D08B7EF4-F25B-1B4D-9942-007179253B89}"/>
          </ac:picMkLst>
        </pc:picChg>
      </pc:sldChg>
      <pc:sldChg chg="ord">
        <pc:chgData name="QiuTian" userId="d059b521-ee81-481f-be34-ac8650352dd5" providerId="ADAL" clId="{F4CDA104-B80A-3845-AFD4-27DA492062FD}" dt="2022-12-12T04:15:29.389" v="770"/>
        <pc:sldMkLst>
          <pc:docMk/>
          <pc:sldMk cId="4223540498" sldId="520"/>
        </pc:sldMkLst>
      </pc:sldChg>
      <pc:sldChg chg="modSp">
        <pc:chgData name="QiuTian" userId="d059b521-ee81-481f-be34-ac8650352dd5" providerId="ADAL" clId="{F4CDA104-B80A-3845-AFD4-27DA492062FD}" dt="2022-12-13T03:44:48.855" v="2714" actId="12"/>
        <pc:sldMkLst>
          <pc:docMk/>
          <pc:sldMk cId="2590960898" sldId="524"/>
        </pc:sldMkLst>
        <pc:spChg chg="mod">
          <ac:chgData name="QiuTian" userId="d059b521-ee81-481f-be34-ac8650352dd5" providerId="ADAL" clId="{F4CDA104-B80A-3845-AFD4-27DA492062FD}" dt="2022-12-13T03:44:48.855" v="2714" actId="12"/>
          <ac:spMkLst>
            <pc:docMk/>
            <pc:sldMk cId="2590960898" sldId="524"/>
            <ac:spMk id="4" creationId="{4F401F56-17C3-7040-BA21-84B4AD9954D0}"/>
          </ac:spMkLst>
        </pc:spChg>
        <pc:spChg chg="mod">
          <ac:chgData name="QiuTian" userId="d059b521-ee81-481f-be34-ac8650352dd5" providerId="ADAL" clId="{F4CDA104-B80A-3845-AFD4-27DA492062FD}" dt="2022-12-12T04:56:47.829" v="1270" actId="1076"/>
          <ac:spMkLst>
            <pc:docMk/>
            <pc:sldMk cId="2590960898" sldId="524"/>
            <ac:spMk id="5" creationId="{B7B218F3-8FFE-C042-A4C0-1B201DBDA96C}"/>
          </ac:spMkLst>
        </pc:spChg>
      </pc:sldChg>
      <pc:sldChg chg="addSp delSp modSp">
        <pc:chgData name="QiuTian" userId="d059b521-ee81-481f-be34-ac8650352dd5" providerId="ADAL" clId="{F4CDA104-B80A-3845-AFD4-27DA492062FD}" dt="2022-12-12T05:46:54.894" v="2710" actId="207"/>
        <pc:sldMkLst>
          <pc:docMk/>
          <pc:sldMk cId="2184490582" sldId="529"/>
        </pc:sldMkLst>
        <pc:spChg chg="add mod">
          <ac:chgData name="QiuTian" userId="d059b521-ee81-481f-be34-ac8650352dd5" providerId="ADAL" clId="{F4CDA104-B80A-3845-AFD4-27DA492062FD}" dt="2022-12-12T05:46:54.894" v="2710" actId="207"/>
          <ac:spMkLst>
            <pc:docMk/>
            <pc:sldMk cId="2184490582" sldId="529"/>
            <ac:spMk id="2" creationId="{224D76BF-5ABD-DB46-9EA0-6C0EE51A68F5}"/>
          </ac:spMkLst>
        </pc:spChg>
        <pc:spChg chg="del">
          <ac:chgData name="QiuTian" userId="d059b521-ee81-481f-be34-ac8650352dd5" providerId="ADAL" clId="{F4CDA104-B80A-3845-AFD4-27DA492062FD}" dt="2022-12-12T05:41:02.964" v="2250" actId="478"/>
          <ac:spMkLst>
            <pc:docMk/>
            <pc:sldMk cId="2184490582" sldId="529"/>
            <ac:spMk id="4" creationId="{4F401F56-17C3-7040-BA21-84B4AD9954D0}"/>
          </ac:spMkLst>
        </pc:spChg>
        <pc:spChg chg="mod">
          <ac:chgData name="QiuTian" userId="d059b521-ee81-481f-be34-ac8650352dd5" providerId="ADAL" clId="{F4CDA104-B80A-3845-AFD4-27DA492062FD}" dt="2022-12-12T05:41:00.149" v="2249" actId="20577"/>
          <ac:spMkLst>
            <pc:docMk/>
            <pc:sldMk cId="2184490582" sldId="529"/>
            <ac:spMk id="14" creationId="{00000000-0000-0000-0000-000000000000}"/>
          </ac:spMkLst>
        </pc:spChg>
        <pc:picChg chg="add mod">
          <ac:chgData name="QiuTian" userId="d059b521-ee81-481f-be34-ac8650352dd5" providerId="ADAL" clId="{F4CDA104-B80A-3845-AFD4-27DA492062FD}" dt="2022-12-12T05:41:21.214" v="2253" actId="1076"/>
          <ac:picMkLst>
            <pc:docMk/>
            <pc:sldMk cId="2184490582" sldId="529"/>
            <ac:picMk id="5" creationId="{9AE44D2A-FFC7-AA48-8EB6-E38F1EA3E8CD}"/>
          </ac:picMkLst>
        </pc:picChg>
        <pc:picChg chg="add mod">
          <ac:chgData name="QiuTian" userId="d059b521-ee81-481f-be34-ac8650352dd5" providerId="ADAL" clId="{F4CDA104-B80A-3845-AFD4-27DA492062FD}" dt="2022-12-12T05:41:21.214" v="2253" actId="1076"/>
          <ac:picMkLst>
            <pc:docMk/>
            <pc:sldMk cId="2184490582" sldId="529"/>
            <ac:picMk id="6" creationId="{9432DA7B-CFC3-994A-96B0-58C7BE0AEC8B}"/>
          </ac:picMkLst>
        </pc:picChg>
      </pc:sldChg>
      <pc:sldChg chg="modSp">
        <pc:chgData name="QiuTian" userId="d059b521-ee81-481f-be34-ac8650352dd5" providerId="ADAL" clId="{F4CDA104-B80A-3845-AFD4-27DA492062FD}" dt="2022-12-12T05:21:52.874" v="1766" actId="20577"/>
        <pc:sldMkLst>
          <pc:docMk/>
          <pc:sldMk cId="1522947307" sldId="531"/>
        </pc:sldMkLst>
        <pc:spChg chg="mod">
          <ac:chgData name="QiuTian" userId="d059b521-ee81-481f-be34-ac8650352dd5" providerId="ADAL" clId="{F4CDA104-B80A-3845-AFD4-27DA492062FD}" dt="2022-12-12T05:21:52.874" v="1766" actId="20577"/>
          <ac:spMkLst>
            <pc:docMk/>
            <pc:sldMk cId="1522947307" sldId="531"/>
            <ac:spMk id="319" creationId="{C94E1060-543F-8046-9EF7-6288E5400261}"/>
          </ac:spMkLst>
        </pc:spChg>
      </pc:sldChg>
      <pc:sldChg chg="modSp">
        <pc:chgData name="QiuTian" userId="d059b521-ee81-481f-be34-ac8650352dd5" providerId="ADAL" clId="{F4CDA104-B80A-3845-AFD4-27DA492062FD}" dt="2022-12-12T05:36:17.675" v="1993" actId="14100"/>
        <pc:sldMkLst>
          <pc:docMk/>
          <pc:sldMk cId="173573024" sldId="532"/>
        </pc:sldMkLst>
        <pc:spChg chg="mod">
          <ac:chgData name="QiuTian" userId="d059b521-ee81-481f-be34-ac8650352dd5" providerId="ADAL" clId="{F4CDA104-B80A-3845-AFD4-27DA492062FD}" dt="2022-12-12T05:36:02.251" v="1986" actId="207"/>
          <ac:spMkLst>
            <pc:docMk/>
            <pc:sldMk cId="173573024" sldId="532"/>
            <ac:spMk id="8" creationId="{88A5B67F-F552-694E-B44E-BFBCAC33BAEC}"/>
          </ac:spMkLst>
        </pc:spChg>
        <pc:spChg chg="mod">
          <ac:chgData name="QiuTian" userId="d059b521-ee81-481f-be34-ac8650352dd5" providerId="ADAL" clId="{F4CDA104-B80A-3845-AFD4-27DA492062FD}" dt="2022-12-12T05:32:16.735" v="1795" actId="20577"/>
          <ac:spMkLst>
            <pc:docMk/>
            <pc:sldMk cId="173573024" sldId="532"/>
            <ac:spMk id="14" creationId="{00000000-0000-0000-0000-000000000000}"/>
          </ac:spMkLst>
        </pc:spChg>
        <pc:picChg chg="mod">
          <ac:chgData name="QiuTian" userId="d059b521-ee81-481f-be34-ac8650352dd5" providerId="ADAL" clId="{F4CDA104-B80A-3845-AFD4-27DA492062FD}" dt="2022-12-12T05:36:17.675" v="1993" actId="14100"/>
          <ac:picMkLst>
            <pc:docMk/>
            <pc:sldMk cId="173573024" sldId="532"/>
            <ac:picMk id="31" creationId="{768E7705-61AB-0C42-87DA-EE8D0B54AC59}"/>
          </ac:picMkLst>
        </pc:picChg>
      </pc:sldChg>
      <pc:sldChg chg="modSp del ord">
        <pc:chgData name="QiuTian" userId="d059b521-ee81-481f-be34-ac8650352dd5" providerId="ADAL" clId="{F4CDA104-B80A-3845-AFD4-27DA492062FD}" dt="2022-12-12T05:31:57.512" v="1785" actId="2696"/>
        <pc:sldMkLst>
          <pc:docMk/>
          <pc:sldMk cId="2476352013" sldId="533"/>
        </pc:sldMkLst>
        <pc:spChg chg="mod">
          <ac:chgData name="QiuTian" userId="d059b521-ee81-481f-be34-ac8650352dd5" providerId="ADAL" clId="{F4CDA104-B80A-3845-AFD4-27DA492062FD}" dt="2022-12-12T05:24:59.049" v="1779" actId="114"/>
          <ac:spMkLst>
            <pc:docMk/>
            <pc:sldMk cId="2476352013" sldId="533"/>
            <ac:spMk id="8" creationId="{88A5B67F-F552-694E-B44E-BFBCAC33BAEC}"/>
          </ac:spMkLst>
        </pc:spChg>
      </pc:sldChg>
      <pc:sldChg chg="modSp ord">
        <pc:chgData name="QiuTian" userId="d059b521-ee81-481f-be34-ac8650352dd5" providerId="ADAL" clId="{F4CDA104-B80A-3845-AFD4-27DA492062FD}" dt="2022-12-12T05:24:46.710" v="1778" actId="20577"/>
        <pc:sldMkLst>
          <pc:docMk/>
          <pc:sldMk cId="2678257555" sldId="535"/>
        </pc:sldMkLst>
        <pc:spChg chg="mod">
          <ac:chgData name="QiuTian" userId="d059b521-ee81-481f-be34-ac8650352dd5" providerId="ADAL" clId="{F4CDA104-B80A-3845-AFD4-27DA492062FD}" dt="2022-12-12T05:23:24.791" v="1769" actId="207"/>
          <ac:spMkLst>
            <pc:docMk/>
            <pc:sldMk cId="2678257555" sldId="535"/>
            <ac:spMk id="8" creationId="{88A5B67F-F552-694E-B44E-BFBCAC33BAEC}"/>
          </ac:spMkLst>
        </pc:spChg>
        <pc:spChg chg="mod">
          <ac:chgData name="QiuTian" userId="d059b521-ee81-481f-be34-ac8650352dd5" providerId="ADAL" clId="{F4CDA104-B80A-3845-AFD4-27DA492062FD}" dt="2022-12-12T05:24:46.710" v="1778" actId="20577"/>
          <ac:spMkLst>
            <pc:docMk/>
            <pc:sldMk cId="2678257555" sldId="535"/>
            <ac:spMk id="14" creationId="{00000000-0000-0000-0000-000000000000}"/>
          </ac:spMkLst>
        </pc:spChg>
      </pc:sldChg>
      <pc:sldChg chg="addSp modSp">
        <pc:chgData name="QiuTian" userId="d059b521-ee81-481f-be34-ac8650352dd5" providerId="ADAL" clId="{F4CDA104-B80A-3845-AFD4-27DA492062FD}" dt="2022-12-13T03:47:42.820" v="2720" actId="114"/>
        <pc:sldMkLst>
          <pc:docMk/>
          <pc:sldMk cId="125523472" sldId="538"/>
        </pc:sldMkLst>
        <pc:spChg chg="add mod">
          <ac:chgData name="QiuTian" userId="d059b521-ee81-481f-be34-ac8650352dd5" providerId="ADAL" clId="{F4CDA104-B80A-3845-AFD4-27DA492062FD}" dt="2022-12-13T03:47:42.820" v="2720" actId="114"/>
          <ac:spMkLst>
            <pc:docMk/>
            <pc:sldMk cId="125523472" sldId="538"/>
            <ac:spMk id="5" creationId="{401ADF23-2C7C-354F-928C-CAA859D817E3}"/>
          </ac:spMkLst>
        </pc:spChg>
        <pc:spChg chg="mod">
          <ac:chgData name="QiuTian" userId="d059b521-ee81-481f-be34-ac8650352dd5" providerId="ADAL" clId="{F4CDA104-B80A-3845-AFD4-27DA492062FD}" dt="2022-12-12T05:37:20.309" v="2041" actId="20577"/>
          <ac:spMkLst>
            <pc:docMk/>
            <pc:sldMk cId="125523472" sldId="538"/>
            <ac:spMk id="8" creationId="{88A5B67F-F552-694E-B44E-BFBCAC33BAEC}"/>
          </ac:spMkLst>
        </pc:spChg>
        <pc:spChg chg="mod">
          <ac:chgData name="QiuTian" userId="d059b521-ee81-481f-be34-ac8650352dd5" providerId="ADAL" clId="{F4CDA104-B80A-3845-AFD4-27DA492062FD}" dt="2022-12-12T05:37:30.295" v="2062" actId="20577"/>
          <ac:spMkLst>
            <pc:docMk/>
            <pc:sldMk cId="125523472" sldId="538"/>
            <ac:spMk id="14" creationId="{00000000-0000-0000-0000-000000000000}"/>
          </ac:spMkLst>
        </pc:spChg>
        <pc:graphicFrameChg chg="mod">
          <ac:chgData name="QiuTian" userId="d059b521-ee81-481f-be34-ac8650352dd5" providerId="ADAL" clId="{F4CDA104-B80A-3845-AFD4-27DA492062FD}" dt="2022-12-12T05:37:38.599" v="2063" actId="1036"/>
          <ac:graphicFrameMkLst>
            <pc:docMk/>
            <pc:sldMk cId="125523472" sldId="538"/>
            <ac:graphicFrameMk id="10" creationId="{A903263B-7E8A-744A-B0A3-0F76E2D11840}"/>
          </ac:graphicFrameMkLst>
        </pc:graphicFrameChg>
      </pc:sldChg>
      <pc:sldChg chg="modSp add">
        <pc:chgData name="QiuTian" userId="d059b521-ee81-481f-be34-ac8650352dd5" providerId="ADAL" clId="{F4CDA104-B80A-3845-AFD4-27DA492062FD}" dt="2022-12-12T03:45:39.373" v="248" actId="20577"/>
        <pc:sldMkLst>
          <pc:docMk/>
          <pc:sldMk cId="1392431630" sldId="542"/>
        </pc:sldMkLst>
        <pc:spChg chg="mod">
          <ac:chgData name="QiuTian" userId="d059b521-ee81-481f-be34-ac8650352dd5" providerId="ADAL" clId="{F4CDA104-B80A-3845-AFD4-27DA492062FD}" dt="2022-12-12T03:45:39.373" v="248" actId="20577"/>
          <ac:spMkLst>
            <pc:docMk/>
            <pc:sldMk cId="1392431630" sldId="542"/>
            <ac:spMk id="4" creationId="{4F401F56-17C3-7040-BA21-84B4AD9954D0}"/>
          </ac:spMkLst>
        </pc:spChg>
        <pc:spChg chg="mod">
          <ac:chgData name="QiuTian" userId="d059b521-ee81-481f-be34-ac8650352dd5" providerId="ADAL" clId="{F4CDA104-B80A-3845-AFD4-27DA492062FD}" dt="2022-12-12T03:45:27.332" v="230" actId="20577"/>
          <ac:spMkLst>
            <pc:docMk/>
            <pc:sldMk cId="1392431630" sldId="542"/>
            <ac:spMk id="14" creationId="{00000000-0000-0000-0000-000000000000}"/>
          </ac:spMkLst>
        </pc:spChg>
      </pc:sldChg>
      <pc:sldChg chg="addSp delSp modSp add">
        <pc:chgData name="QiuTian" userId="d059b521-ee81-481f-be34-ac8650352dd5" providerId="ADAL" clId="{F4CDA104-B80A-3845-AFD4-27DA492062FD}" dt="2022-12-12T03:49:50.708" v="421" actId="1076"/>
        <pc:sldMkLst>
          <pc:docMk/>
          <pc:sldMk cId="670155909" sldId="543"/>
        </pc:sldMkLst>
        <pc:spChg chg="del mod">
          <ac:chgData name="QiuTian" userId="d059b521-ee81-481f-be34-ac8650352dd5" providerId="ADAL" clId="{F4CDA104-B80A-3845-AFD4-27DA492062FD}" dt="2022-12-12T03:49:45.906" v="419" actId="478"/>
          <ac:spMkLst>
            <pc:docMk/>
            <pc:sldMk cId="670155909" sldId="543"/>
            <ac:spMk id="4" creationId="{4F401F56-17C3-7040-BA21-84B4AD9954D0}"/>
          </ac:spMkLst>
        </pc:spChg>
        <pc:spChg chg="mod">
          <ac:chgData name="QiuTian" userId="d059b521-ee81-481f-be34-ac8650352dd5" providerId="ADAL" clId="{F4CDA104-B80A-3845-AFD4-27DA492062FD}" dt="2022-12-12T03:45:57.128" v="263" actId="20577"/>
          <ac:spMkLst>
            <pc:docMk/>
            <pc:sldMk cId="670155909" sldId="543"/>
            <ac:spMk id="14" creationId="{00000000-0000-0000-0000-000000000000}"/>
          </ac:spMkLst>
        </pc:spChg>
        <pc:picChg chg="add mod">
          <ac:chgData name="QiuTian" userId="d059b521-ee81-481f-be34-ac8650352dd5" providerId="ADAL" clId="{F4CDA104-B80A-3845-AFD4-27DA492062FD}" dt="2022-12-12T03:49:50.708" v="421" actId="1076"/>
          <ac:picMkLst>
            <pc:docMk/>
            <pc:sldMk cId="670155909" sldId="543"/>
            <ac:picMk id="3" creationId="{8830045C-125E-9E40-B317-C44A35A15D6D}"/>
          </ac:picMkLst>
        </pc:picChg>
      </pc:sldChg>
      <pc:sldChg chg="addSp delSp modSp add">
        <pc:chgData name="QiuTian" userId="d059b521-ee81-481f-be34-ac8650352dd5" providerId="ADAL" clId="{F4CDA104-B80A-3845-AFD4-27DA492062FD}" dt="2022-12-12T03:50:31.008" v="426" actId="1076"/>
        <pc:sldMkLst>
          <pc:docMk/>
          <pc:sldMk cId="1150242410" sldId="544"/>
        </pc:sldMkLst>
        <pc:picChg chg="del">
          <ac:chgData name="QiuTian" userId="d059b521-ee81-481f-be34-ac8650352dd5" providerId="ADAL" clId="{F4CDA104-B80A-3845-AFD4-27DA492062FD}" dt="2022-12-12T03:49:57.167" v="423" actId="478"/>
          <ac:picMkLst>
            <pc:docMk/>
            <pc:sldMk cId="1150242410" sldId="544"/>
            <ac:picMk id="3" creationId="{8830045C-125E-9E40-B317-C44A35A15D6D}"/>
          </ac:picMkLst>
        </pc:picChg>
        <pc:picChg chg="add mod">
          <ac:chgData name="QiuTian" userId="d059b521-ee81-481f-be34-ac8650352dd5" providerId="ADAL" clId="{F4CDA104-B80A-3845-AFD4-27DA492062FD}" dt="2022-12-12T03:50:31.008" v="426" actId="1076"/>
          <ac:picMkLst>
            <pc:docMk/>
            <pc:sldMk cId="1150242410" sldId="544"/>
            <ac:picMk id="4" creationId="{15203C96-63A3-DB4F-AAF7-69C3A8D8A89B}"/>
          </ac:picMkLst>
        </pc:picChg>
      </pc:sldChg>
      <pc:sldChg chg="addSp delSp modSp add">
        <pc:chgData name="QiuTian" userId="d059b521-ee81-481f-be34-ac8650352dd5" providerId="ADAL" clId="{F4CDA104-B80A-3845-AFD4-27DA492062FD}" dt="2022-12-12T04:14:50.878" v="769" actId="1076"/>
        <pc:sldMkLst>
          <pc:docMk/>
          <pc:sldMk cId="3403973712" sldId="545"/>
        </pc:sldMkLst>
        <pc:spChg chg="del">
          <ac:chgData name="QiuTian" userId="d059b521-ee81-481f-be34-ac8650352dd5" providerId="ADAL" clId="{F4CDA104-B80A-3845-AFD4-27DA492062FD}" dt="2022-12-12T04:14:22.176" v="763" actId="478"/>
          <ac:spMkLst>
            <pc:docMk/>
            <pc:sldMk cId="3403973712" sldId="545"/>
            <ac:spMk id="8" creationId="{88A5B67F-F552-694E-B44E-BFBCAC33BAEC}"/>
          </ac:spMkLst>
        </pc:spChg>
        <pc:spChg chg="mod">
          <ac:chgData name="QiuTian" userId="d059b521-ee81-481f-be34-ac8650352dd5" providerId="ADAL" clId="{F4CDA104-B80A-3845-AFD4-27DA492062FD}" dt="2022-12-12T04:14:07.814" v="760" actId="20577"/>
          <ac:spMkLst>
            <pc:docMk/>
            <pc:sldMk cId="3403973712" sldId="545"/>
            <ac:spMk id="14" creationId="{00000000-0000-0000-0000-000000000000}"/>
          </ac:spMkLst>
        </pc:spChg>
        <pc:picChg chg="add mod">
          <ac:chgData name="QiuTian" userId="d059b521-ee81-481f-be34-ac8650352dd5" providerId="ADAL" clId="{F4CDA104-B80A-3845-AFD4-27DA492062FD}" dt="2022-12-12T04:14:50.878" v="769" actId="1076"/>
          <ac:picMkLst>
            <pc:docMk/>
            <pc:sldMk cId="3403973712" sldId="545"/>
            <ac:picMk id="5" creationId="{96219506-498E-7342-946F-A2A237908884}"/>
          </ac:picMkLst>
        </pc:picChg>
        <pc:picChg chg="mod">
          <ac:chgData name="QiuTian" userId="d059b521-ee81-481f-be34-ac8650352dd5" providerId="ADAL" clId="{F4CDA104-B80A-3845-AFD4-27DA492062FD}" dt="2022-12-12T04:14:44.897" v="768" actId="1076"/>
          <ac:picMkLst>
            <pc:docMk/>
            <pc:sldMk cId="3403973712" sldId="545"/>
            <ac:picMk id="6" creationId="{D08B7EF4-F25B-1B4D-9942-007179253B89}"/>
          </ac:picMkLst>
        </pc:picChg>
      </pc:sldChg>
      <pc:sldChg chg="addSp delSp modSp add">
        <pc:chgData name="QiuTian" userId="d059b521-ee81-481f-be34-ac8650352dd5" providerId="ADAL" clId="{F4CDA104-B80A-3845-AFD4-27DA492062FD}" dt="2022-12-12T04:56:17.603" v="1267" actId="1076"/>
        <pc:sldMkLst>
          <pc:docMk/>
          <pc:sldMk cId="971916771" sldId="546"/>
        </pc:sldMkLst>
        <pc:spChg chg="add del mod">
          <ac:chgData name="QiuTian" userId="d059b521-ee81-481f-be34-ac8650352dd5" providerId="ADAL" clId="{F4CDA104-B80A-3845-AFD4-27DA492062FD}" dt="2022-12-12T04:49:01.557" v="1155" actId="478"/>
          <ac:spMkLst>
            <pc:docMk/>
            <pc:sldMk cId="971916771" sldId="546"/>
            <ac:spMk id="2" creationId="{C6E040E1-656E-4B4C-AB0D-559A95FDC4FB}"/>
          </ac:spMkLst>
        </pc:spChg>
        <pc:spChg chg="add mod">
          <ac:chgData name="QiuTian" userId="d059b521-ee81-481f-be34-ac8650352dd5" providerId="ADAL" clId="{F4CDA104-B80A-3845-AFD4-27DA492062FD}" dt="2022-12-12T04:56:09.950" v="1266" actId="1076"/>
          <ac:spMkLst>
            <pc:docMk/>
            <pc:sldMk cId="971916771" sldId="546"/>
            <ac:spMk id="3" creationId="{928C49DA-B992-F145-85B2-9331B40B7689}"/>
          </ac:spMkLst>
        </pc:spChg>
        <pc:spChg chg="del">
          <ac:chgData name="QiuTian" userId="d059b521-ee81-481f-be34-ac8650352dd5" providerId="ADAL" clId="{F4CDA104-B80A-3845-AFD4-27DA492062FD}" dt="2022-12-12T04:19:44.717" v="772" actId="478"/>
          <ac:spMkLst>
            <pc:docMk/>
            <pc:sldMk cId="971916771" sldId="546"/>
            <ac:spMk id="4" creationId="{4F401F56-17C3-7040-BA21-84B4AD9954D0}"/>
          </ac:spMkLst>
        </pc:spChg>
        <pc:spChg chg="mod">
          <ac:chgData name="QiuTian" userId="d059b521-ee81-481f-be34-ac8650352dd5" providerId="ADAL" clId="{F4CDA104-B80A-3845-AFD4-27DA492062FD}" dt="2022-12-12T04:19:55.035" v="774" actId="1076"/>
          <ac:spMkLst>
            <pc:docMk/>
            <pc:sldMk cId="971916771" sldId="546"/>
            <ac:spMk id="5" creationId="{B7B218F3-8FFE-C042-A4C0-1B201DBDA96C}"/>
          </ac:spMkLst>
        </pc:spChg>
        <pc:spChg chg="add mod">
          <ac:chgData name="QiuTian" userId="d059b521-ee81-481f-be34-ac8650352dd5" providerId="ADAL" clId="{F4CDA104-B80A-3845-AFD4-27DA492062FD}" dt="2022-12-12T04:56:17.603" v="1267" actId="1076"/>
          <ac:spMkLst>
            <pc:docMk/>
            <pc:sldMk cId="971916771" sldId="546"/>
            <ac:spMk id="7" creationId="{1DB9C6C4-54E9-D24F-BBBB-EB3C2E382FB1}"/>
          </ac:spMkLst>
        </pc:spChg>
        <pc:spChg chg="mod">
          <ac:chgData name="QiuTian" userId="d059b521-ee81-481f-be34-ac8650352dd5" providerId="ADAL" clId="{F4CDA104-B80A-3845-AFD4-27DA492062FD}" dt="2022-12-12T04:20:42.372" v="861" actId="20577"/>
          <ac:spMkLst>
            <pc:docMk/>
            <pc:sldMk cId="971916771" sldId="546"/>
            <ac:spMk id="14" creationId="{00000000-0000-0000-0000-000000000000}"/>
          </ac:spMkLst>
        </pc:spChg>
        <pc:graphicFrameChg chg="add del mod modGraphic">
          <ac:chgData name="QiuTian" userId="d059b521-ee81-481f-be34-ac8650352dd5" providerId="ADAL" clId="{F4CDA104-B80A-3845-AFD4-27DA492062FD}" dt="2022-12-12T04:42:58.197" v="879" actId="1076"/>
          <ac:graphicFrameMkLst>
            <pc:docMk/>
            <pc:sldMk cId="971916771" sldId="546"/>
            <ac:graphicFrameMk id="6" creationId="{BB081829-354E-304E-80A3-34B6D0183B21}"/>
          </ac:graphicFrameMkLst>
        </pc:graphicFrameChg>
      </pc:sldChg>
      <pc:sldChg chg="addSp delSp modSp add">
        <pc:chgData name="QiuTian" userId="d059b521-ee81-481f-be34-ac8650352dd5" providerId="ADAL" clId="{F4CDA104-B80A-3845-AFD4-27DA492062FD}" dt="2022-12-12T05:14:24.965" v="1683" actId="1076"/>
        <pc:sldMkLst>
          <pc:docMk/>
          <pc:sldMk cId="463009784" sldId="547"/>
        </pc:sldMkLst>
        <pc:spChg chg="del">
          <ac:chgData name="QiuTian" userId="d059b521-ee81-481f-be34-ac8650352dd5" providerId="ADAL" clId="{F4CDA104-B80A-3845-AFD4-27DA492062FD}" dt="2022-12-12T04:57:25.495" v="1276" actId="478"/>
          <ac:spMkLst>
            <pc:docMk/>
            <pc:sldMk cId="463009784" sldId="547"/>
            <ac:spMk id="3" creationId="{928C49DA-B992-F145-85B2-9331B40B7689}"/>
          </ac:spMkLst>
        </pc:spChg>
        <pc:spChg chg="del">
          <ac:chgData name="QiuTian" userId="d059b521-ee81-481f-be34-ac8650352dd5" providerId="ADAL" clId="{F4CDA104-B80A-3845-AFD4-27DA492062FD}" dt="2022-12-12T04:56:40.691" v="1269" actId="478"/>
          <ac:spMkLst>
            <pc:docMk/>
            <pc:sldMk cId="463009784" sldId="547"/>
            <ac:spMk id="5" creationId="{B7B218F3-8FFE-C042-A4C0-1B201DBDA96C}"/>
          </ac:spMkLst>
        </pc:spChg>
        <pc:spChg chg="del">
          <ac:chgData name="QiuTian" userId="d059b521-ee81-481f-be34-ac8650352dd5" providerId="ADAL" clId="{F4CDA104-B80A-3845-AFD4-27DA492062FD}" dt="2022-12-12T04:57:22.521" v="1275" actId="478"/>
          <ac:spMkLst>
            <pc:docMk/>
            <pc:sldMk cId="463009784" sldId="547"/>
            <ac:spMk id="7" creationId="{1DB9C6C4-54E9-D24F-BBBB-EB3C2E382FB1}"/>
          </ac:spMkLst>
        </pc:spChg>
        <pc:spChg chg="add mod">
          <ac:chgData name="QiuTian" userId="d059b521-ee81-481f-be34-ac8650352dd5" providerId="ADAL" clId="{F4CDA104-B80A-3845-AFD4-27DA492062FD}" dt="2022-12-12T04:57:01.968" v="1274" actId="1076"/>
          <ac:spMkLst>
            <pc:docMk/>
            <pc:sldMk cId="463009784" sldId="547"/>
            <ac:spMk id="8" creationId="{F8DF6B41-54BA-1448-87AA-EB316F695FF6}"/>
          </ac:spMkLst>
        </pc:spChg>
        <pc:spChg chg="add mod">
          <ac:chgData name="QiuTian" userId="d059b521-ee81-481f-be34-ac8650352dd5" providerId="ADAL" clId="{F4CDA104-B80A-3845-AFD4-27DA492062FD}" dt="2022-12-12T05:10:25.377" v="1587" actId="20577"/>
          <ac:spMkLst>
            <pc:docMk/>
            <pc:sldMk cId="463009784" sldId="547"/>
            <ac:spMk id="9" creationId="{D393E95C-C067-524A-8C63-4ECBBFFBB084}"/>
          </ac:spMkLst>
        </pc:spChg>
        <pc:spChg chg="add mod">
          <ac:chgData name="QiuTian" userId="d059b521-ee81-481f-be34-ac8650352dd5" providerId="ADAL" clId="{F4CDA104-B80A-3845-AFD4-27DA492062FD}" dt="2022-12-12T05:14:19.514" v="1682" actId="1076"/>
          <ac:spMkLst>
            <pc:docMk/>
            <pc:sldMk cId="463009784" sldId="547"/>
            <ac:spMk id="10" creationId="{D776039C-17E0-1F4B-9EE1-B0C48B9F7443}"/>
          </ac:spMkLst>
        </pc:spChg>
        <pc:spChg chg="add mod">
          <ac:chgData name="QiuTian" userId="d059b521-ee81-481f-be34-ac8650352dd5" providerId="ADAL" clId="{F4CDA104-B80A-3845-AFD4-27DA492062FD}" dt="2022-12-12T05:14:24.965" v="1683" actId="1076"/>
          <ac:spMkLst>
            <pc:docMk/>
            <pc:sldMk cId="463009784" sldId="547"/>
            <ac:spMk id="11" creationId="{81295033-3D09-9144-AB61-8983CB169367}"/>
          </ac:spMkLst>
        </pc:spChg>
        <pc:graphicFrameChg chg="del mod">
          <ac:chgData name="QiuTian" userId="d059b521-ee81-481f-be34-ac8650352dd5" providerId="ADAL" clId="{F4CDA104-B80A-3845-AFD4-27DA492062FD}" dt="2022-12-12T04:59:05.260" v="1348" actId="478"/>
          <ac:graphicFrameMkLst>
            <pc:docMk/>
            <pc:sldMk cId="463009784" sldId="547"/>
            <ac:graphicFrameMk id="6" creationId="{BB081829-354E-304E-80A3-34B6D0183B21}"/>
          </ac:graphicFrameMkLst>
        </pc:graphicFrameChg>
      </pc:sldChg>
      <pc:sldChg chg="modSp add">
        <pc:chgData name="QiuTian" userId="d059b521-ee81-481f-be34-ac8650352dd5" providerId="ADAL" clId="{F4CDA104-B80A-3845-AFD4-27DA492062FD}" dt="2022-12-12T05:18:59.475" v="1755" actId="207"/>
        <pc:sldMkLst>
          <pc:docMk/>
          <pc:sldMk cId="2708285143" sldId="548"/>
        </pc:sldMkLst>
        <pc:spChg chg="mod">
          <ac:chgData name="QiuTian" userId="d059b521-ee81-481f-be34-ac8650352dd5" providerId="ADAL" clId="{F4CDA104-B80A-3845-AFD4-27DA492062FD}" dt="2022-12-12T05:18:59.475" v="1755" actId="207"/>
          <ac:spMkLst>
            <pc:docMk/>
            <pc:sldMk cId="2708285143" sldId="548"/>
            <ac:spMk id="2" creationId="{7B81D349-5C74-FC4C-B66E-F68A209FDEB7}"/>
          </ac:spMkLst>
        </pc:spChg>
      </pc:sldChg>
      <pc:sldChg chg="modSp add">
        <pc:chgData name="QiuTian" userId="d059b521-ee81-481f-be34-ac8650352dd5" providerId="ADAL" clId="{F4CDA104-B80A-3845-AFD4-27DA492062FD}" dt="2022-12-12T05:19:50.079" v="1757" actId="207"/>
        <pc:sldMkLst>
          <pc:docMk/>
          <pc:sldMk cId="1353101674" sldId="549"/>
        </pc:sldMkLst>
        <pc:spChg chg="mod">
          <ac:chgData name="QiuTian" userId="d059b521-ee81-481f-be34-ac8650352dd5" providerId="ADAL" clId="{F4CDA104-B80A-3845-AFD4-27DA492062FD}" dt="2022-12-12T05:19:50.079" v="1757" actId="207"/>
          <ac:spMkLst>
            <pc:docMk/>
            <pc:sldMk cId="1353101674" sldId="549"/>
            <ac:spMk id="2" creationId="{7B81D349-5C74-FC4C-B66E-F68A209FDEB7}"/>
          </ac:spMkLst>
        </pc:spChg>
      </pc:sldChg>
      <pc:sldChg chg="modSp add">
        <pc:chgData name="QiuTian" userId="d059b521-ee81-481f-be34-ac8650352dd5" providerId="ADAL" clId="{F4CDA104-B80A-3845-AFD4-27DA492062FD}" dt="2022-12-12T05:20:24.210" v="1760" actId="207"/>
        <pc:sldMkLst>
          <pc:docMk/>
          <pc:sldMk cId="1395400120" sldId="550"/>
        </pc:sldMkLst>
        <pc:spChg chg="mod">
          <ac:chgData name="QiuTian" userId="d059b521-ee81-481f-be34-ac8650352dd5" providerId="ADAL" clId="{F4CDA104-B80A-3845-AFD4-27DA492062FD}" dt="2022-12-12T05:20:24.210" v="1760" actId="207"/>
          <ac:spMkLst>
            <pc:docMk/>
            <pc:sldMk cId="1395400120" sldId="550"/>
            <ac:spMk id="2" creationId="{7B81D349-5C74-FC4C-B66E-F68A209FDEB7}"/>
          </ac:spMkLst>
        </pc:spChg>
      </pc:sldChg>
      <pc:sldChg chg="addSp delSp modSp add">
        <pc:chgData name="QiuTian" userId="d059b521-ee81-481f-be34-ac8650352dd5" providerId="ADAL" clId="{F4CDA104-B80A-3845-AFD4-27DA492062FD}" dt="2022-12-12T05:40:32.300" v="2187"/>
        <pc:sldMkLst>
          <pc:docMk/>
          <pc:sldMk cId="1880871973" sldId="551"/>
        </pc:sldMkLst>
        <pc:spChg chg="mod">
          <ac:chgData name="QiuTian" userId="d059b521-ee81-481f-be34-ac8650352dd5" providerId="ADAL" clId="{F4CDA104-B80A-3845-AFD4-27DA492062FD}" dt="2022-12-12T05:21:32.669" v="1763" actId="207"/>
          <ac:spMkLst>
            <pc:docMk/>
            <pc:sldMk cId="1880871973" sldId="551"/>
            <ac:spMk id="2" creationId="{7B81D349-5C74-FC4C-B66E-F68A209FDEB7}"/>
          </ac:spMkLst>
        </pc:spChg>
        <pc:spChg chg="add del">
          <ac:chgData name="QiuTian" userId="d059b521-ee81-481f-be34-ac8650352dd5" providerId="ADAL" clId="{F4CDA104-B80A-3845-AFD4-27DA492062FD}" dt="2022-12-12T05:40:32.300" v="2187"/>
          <ac:spMkLst>
            <pc:docMk/>
            <pc:sldMk cId="1880871973" sldId="551"/>
            <ac:spMk id="3" creationId="{59F7DA50-863A-2842-B8E0-0F948D2A38B5}"/>
          </ac:spMkLst>
        </pc:spChg>
      </pc:sldChg>
      <pc:sldChg chg="add">
        <pc:chgData name="QiuTian" userId="d059b521-ee81-481f-be34-ac8650352dd5" providerId="ADAL" clId="{F4CDA104-B80A-3845-AFD4-27DA492062FD}" dt="2022-12-12T05:31:41.167" v="1784"/>
        <pc:sldMkLst>
          <pc:docMk/>
          <pc:sldMk cId="1697027891" sldId="552"/>
        </pc:sldMkLst>
      </pc:sldChg>
      <pc:sldChg chg="modSp add">
        <pc:chgData name="QiuTian" userId="d059b521-ee81-481f-be34-ac8650352dd5" providerId="ADAL" clId="{F4CDA104-B80A-3845-AFD4-27DA492062FD}" dt="2022-12-12T05:37:00.488" v="2040" actId="1076"/>
        <pc:sldMkLst>
          <pc:docMk/>
          <pc:sldMk cId="540357715" sldId="553"/>
        </pc:sldMkLst>
        <pc:spChg chg="mod">
          <ac:chgData name="QiuTian" userId="d059b521-ee81-481f-be34-ac8650352dd5" providerId="ADAL" clId="{F4CDA104-B80A-3845-AFD4-27DA492062FD}" dt="2022-12-12T05:37:00.488" v="2040" actId="1076"/>
          <ac:spMkLst>
            <pc:docMk/>
            <pc:sldMk cId="540357715" sldId="553"/>
            <ac:spMk id="8" creationId="{88A5B67F-F552-694E-B44E-BFBCAC33BAEC}"/>
          </ac:spMkLst>
        </pc:spChg>
        <pc:spChg chg="mod">
          <ac:chgData name="QiuTian" userId="d059b521-ee81-481f-be34-ac8650352dd5" providerId="ADAL" clId="{F4CDA104-B80A-3845-AFD4-27DA492062FD}" dt="2022-12-12T05:36:43.396" v="2037" actId="20577"/>
          <ac:spMkLst>
            <pc:docMk/>
            <pc:sldMk cId="540357715" sldId="553"/>
            <ac:spMk id="14" creationId="{00000000-0000-0000-0000-000000000000}"/>
          </ac:spMkLst>
        </pc:spChg>
      </pc:sldChg>
      <pc:sldChg chg="add">
        <pc:chgData name="QiuTian" userId="d059b521-ee81-481f-be34-ac8650352dd5" providerId="ADAL" clId="{F4CDA104-B80A-3845-AFD4-27DA492062FD}" dt="2022-12-12T05:40:38.448" v="2188"/>
        <pc:sldMkLst>
          <pc:docMk/>
          <pc:sldMk cId="1829495316" sldId="554"/>
        </pc:sldMkLst>
      </pc:sldChg>
    </pc:docChg>
  </pc:docChgLst>
  <pc:docChgLst>
    <pc:chgData name="QiuTian" userId="d059b521-ee81-481f-be34-ac8650352dd5" providerId="ADAL" clId="{DAC40B7E-8334-7142-9747-8D4ED8432B68}"/>
    <pc:docChg chg="addSld delSld modSld">
      <pc:chgData name="QiuTian" userId="d059b521-ee81-481f-be34-ac8650352dd5" providerId="ADAL" clId="{DAC40B7E-8334-7142-9747-8D4ED8432B68}" dt="2023-02-28T02:51:47.385" v="26" actId="14826"/>
      <pc:docMkLst>
        <pc:docMk/>
      </pc:docMkLst>
      <pc:sldChg chg="modSp">
        <pc:chgData name="QiuTian" userId="d059b521-ee81-481f-be34-ac8650352dd5" providerId="ADAL" clId="{DAC40B7E-8334-7142-9747-8D4ED8432B68}" dt="2023-02-28T02:48:12.419" v="18" actId="14826"/>
        <pc:sldMkLst>
          <pc:docMk/>
          <pc:sldMk cId="1022789399" sldId="560"/>
        </pc:sldMkLst>
        <pc:picChg chg="mod">
          <ac:chgData name="QiuTian" userId="d059b521-ee81-481f-be34-ac8650352dd5" providerId="ADAL" clId="{DAC40B7E-8334-7142-9747-8D4ED8432B68}" dt="2023-02-28T02:48:12.419" v="18" actId="14826"/>
          <ac:picMkLst>
            <pc:docMk/>
            <pc:sldMk cId="1022789399" sldId="560"/>
            <ac:picMk id="3" creationId="{54B26363-90C5-C548-86AA-60D5FBEB5773}"/>
          </ac:picMkLst>
        </pc:picChg>
      </pc:sldChg>
      <pc:sldChg chg="modSp mod">
        <pc:chgData name="QiuTian" userId="d059b521-ee81-481f-be34-ac8650352dd5" providerId="ADAL" clId="{DAC40B7E-8334-7142-9747-8D4ED8432B68}" dt="2023-02-13T17:08:08.631" v="1" actId="20577"/>
        <pc:sldMkLst>
          <pc:docMk/>
          <pc:sldMk cId="393732159" sldId="608"/>
        </pc:sldMkLst>
        <pc:spChg chg="mod">
          <ac:chgData name="QiuTian" userId="d059b521-ee81-481f-be34-ac8650352dd5" providerId="ADAL" clId="{DAC40B7E-8334-7142-9747-8D4ED8432B68}" dt="2023-02-13T17:08:08.631" v="1" actId="20577"/>
          <ac:spMkLst>
            <pc:docMk/>
            <pc:sldMk cId="393732159" sldId="608"/>
            <ac:spMk id="319" creationId="{C94E1060-543F-8046-9EF7-6288E5400261}"/>
          </ac:spMkLst>
        </pc:spChg>
      </pc:sldChg>
      <pc:sldChg chg="modSp">
        <pc:chgData name="QiuTian" userId="d059b521-ee81-481f-be34-ac8650352dd5" providerId="ADAL" clId="{DAC40B7E-8334-7142-9747-8D4ED8432B68}" dt="2023-02-28T02:47:01.982" v="17" actId="14826"/>
        <pc:sldMkLst>
          <pc:docMk/>
          <pc:sldMk cId="550797487" sldId="666"/>
        </pc:sldMkLst>
        <pc:picChg chg="mod">
          <ac:chgData name="QiuTian" userId="d059b521-ee81-481f-be34-ac8650352dd5" providerId="ADAL" clId="{DAC40B7E-8334-7142-9747-8D4ED8432B68}" dt="2023-02-28T02:47:01.982" v="17" actId="14826"/>
          <ac:picMkLst>
            <pc:docMk/>
            <pc:sldMk cId="550797487" sldId="666"/>
            <ac:picMk id="6" creationId="{FF84159F-245E-1D4E-8BFE-B8496B28EFA1}"/>
          </ac:picMkLst>
        </pc:picChg>
      </pc:sldChg>
      <pc:sldChg chg="modSp">
        <pc:chgData name="QiuTian" userId="d059b521-ee81-481f-be34-ac8650352dd5" providerId="ADAL" clId="{DAC40B7E-8334-7142-9747-8D4ED8432B68}" dt="2023-02-28T02:46:03.644" v="14" actId="14826"/>
        <pc:sldMkLst>
          <pc:docMk/>
          <pc:sldMk cId="2087110917" sldId="708"/>
        </pc:sldMkLst>
        <pc:picChg chg="mod">
          <ac:chgData name="QiuTian" userId="d059b521-ee81-481f-be34-ac8650352dd5" providerId="ADAL" clId="{DAC40B7E-8334-7142-9747-8D4ED8432B68}" dt="2023-02-28T02:45:41.202" v="13" actId="14826"/>
          <ac:picMkLst>
            <pc:docMk/>
            <pc:sldMk cId="2087110917" sldId="708"/>
            <ac:picMk id="8" creationId="{7547D7B4-D4C2-9647-9EA9-69DCF04CA932}"/>
          </ac:picMkLst>
        </pc:picChg>
        <pc:picChg chg="mod">
          <ac:chgData name="QiuTian" userId="d059b521-ee81-481f-be34-ac8650352dd5" providerId="ADAL" clId="{DAC40B7E-8334-7142-9747-8D4ED8432B68}" dt="2023-02-28T02:46:03.644" v="14" actId="14826"/>
          <ac:picMkLst>
            <pc:docMk/>
            <pc:sldMk cId="2087110917" sldId="708"/>
            <ac:picMk id="11" creationId="{434ADB3C-92F0-5C46-AC57-29F1148873E3}"/>
          </ac:picMkLst>
        </pc:picChg>
      </pc:sldChg>
      <pc:sldChg chg="modSp">
        <pc:chgData name="QiuTian" userId="d059b521-ee81-481f-be34-ac8650352dd5" providerId="ADAL" clId="{DAC40B7E-8334-7142-9747-8D4ED8432B68}" dt="2023-02-28T02:45:05.491" v="12" actId="14826"/>
        <pc:sldMkLst>
          <pc:docMk/>
          <pc:sldMk cId="442527993" sldId="709"/>
        </pc:sldMkLst>
        <pc:picChg chg="mod">
          <ac:chgData name="QiuTian" userId="d059b521-ee81-481f-be34-ac8650352dd5" providerId="ADAL" clId="{DAC40B7E-8334-7142-9747-8D4ED8432B68}" dt="2023-02-28T02:45:05.491" v="12" actId="14826"/>
          <ac:picMkLst>
            <pc:docMk/>
            <pc:sldMk cId="442527993" sldId="709"/>
            <ac:picMk id="13" creationId="{E2D78441-D95E-9147-BE1B-13B0406173B2}"/>
          </ac:picMkLst>
        </pc:picChg>
      </pc:sldChg>
      <pc:sldChg chg="modSp">
        <pc:chgData name="QiuTian" userId="d059b521-ee81-481f-be34-ac8650352dd5" providerId="ADAL" clId="{DAC40B7E-8334-7142-9747-8D4ED8432B68}" dt="2023-02-28T02:51:47.385" v="26" actId="14826"/>
        <pc:sldMkLst>
          <pc:docMk/>
          <pc:sldMk cId="2229563062" sldId="728"/>
        </pc:sldMkLst>
        <pc:picChg chg="mod">
          <ac:chgData name="QiuTian" userId="d059b521-ee81-481f-be34-ac8650352dd5" providerId="ADAL" clId="{DAC40B7E-8334-7142-9747-8D4ED8432B68}" dt="2023-02-28T02:51:47.385" v="26" actId="14826"/>
          <ac:picMkLst>
            <pc:docMk/>
            <pc:sldMk cId="2229563062" sldId="728"/>
            <ac:picMk id="6" creationId="{8B0436E7-AEA7-583E-01F6-FD24C1006560}"/>
          </ac:picMkLst>
        </pc:picChg>
      </pc:sldChg>
      <pc:sldChg chg="modSp">
        <pc:chgData name="QiuTian" userId="d059b521-ee81-481f-be34-ac8650352dd5" providerId="ADAL" clId="{DAC40B7E-8334-7142-9747-8D4ED8432B68}" dt="2023-02-28T02:51:38.838" v="25" actId="14826"/>
        <pc:sldMkLst>
          <pc:docMk/>
          <pc:sldMk cId="1039815081" sldId="729"/>
        </pc:sldMkLst>
        <pc:picChg chg="mod">
          <ac:chgData name="QiuTian" userId="d059b521-ee81-481f-be34-ac8650352dd5" providerId="ADAL" clId="{DAC40B7E-8334-7142-9747-8D4ED8432B68}" dt="2023-02-28T02:51:38.838" v="25" actId="14826"/>
          <ac:picMkLst>
            <pc:docMk/>
            <pc:sldMk cId="1039815081" sldId="729"/>
            <ac:picMk id="8" creationId="{95562109-C269-DB12-1EAF-25937EC87FE0}"/>
          </ac:picMkLst>
        </pc:picChg>
      </pc:sldChg>
      <pc:sldChg chg="modSp">
        <pc:chgData name="QiuTian" userId="d059b521-ee81-481f-be34-ac8650352dd5" providerId="ADAL" clId="{DAC40B7E-8334-7142-9747-8D4ED8432B68}" dt="2023-02-28T02:51:07.090" v="24" actId="14826"/>
        <pc:sldMkLst>
          <pc:docMk/>
          <pc:sldMk cId="1520937532" sldId="730"/>
        </pc:sldMkLst>
        <pc:picChg chg="mod">
          <ac:chgData name="QiuTian" userId="d059b521-ee81-481f-be34-ac8650352dd5" providerId="ADAL" clId="{DAC40B7E-8334-7142-9747-8D4ED8432B68}" dt="2023-02-28T02:51:07.090" v="24" actId="14826"/>
          <ac:picMkLst>
            <pc:docMk/>
            <pc:sldMk cId="1520937532" sldId="730"/>
            <ac:picMk id="12" creationId="{E24D7F48-F733-4A75-1EC6-716F97C56D73}"/>
          </ac:picMkLst>
        </pc:picChg>
      </pc:sldChg>
      <pc:sldChg chg="modSp">
        <pc:chgData name="QiuTian" userId="d059b521-ee81-481f-be34-ac8650352dd5" providerId="ADAL" clId="{DAC40B7E-8334-7142-9747-8D4ED8432B68}" dt="2023-02-28T02:50:57.285" v="23" actId="14826"/>
        <pc:sldMkLst>
          <pc:docMk/>
          <pc:sldMk cId="666847469" sldId="731"/>
        </pc:sldMkLst>
        <pc:picChg chg="mod">
          <ac:chgData name="QiuTian" userId="d059b521-ee81-481f-be34-ac8650352dd5" providerId="ADAL" clId="{DAC40B7E-8334-7142-9747-8D4ED8432B68}" dt="2023-02-28T02:50:57.285" v="23" actId="14826"/>
          <ac:picMkLst>
            <pc:docMk/>
            <pc:sldMk cId="666847469" sldId="731"/>
            <ac:picMk id="12" creationId="{E24D7F48-F733-4A75-1EC6-716F97C56D73}"/>
          </ac:picMkLst>
        </pc:picChg>
      </pc:sldChg>
      <pc:sldChg chg="modSp">
        <pc:chgData name="QiuTian" userId="d059b521-ee81-481f-be34-ac8650352dd5" providerId="ADAL" clId="{DAC40B7E-8334-7142-9747-8D4ED8432B68}" dt="2023-02-28T02:50:12.690" v="22" actId="14826"/>
        <pc:sldMkLst>
          <pc:docMk/>
          <pc:sldMk cId="1088839934" sldId="735"/>
        </pc:sldMkLst>
        <pc:picChg chg="mod">
          <ac:chgData name="QiuTian" userId="d059b521-ee81-481f-be34-ac8650352dd5" providerId="ADAL" clId="{DAC40B7E-8334-7142-9747-8D4ED8432B68}" dt="2023-02-28T02:50:12.690" v="22" actId="14826"/>
          <ac:picMkLst>
            <pc:docMk/>
            <pc:sldMk cId="1088839934" sldId="735"/>
            <ac:picMk id="13" creationId="{9881E8FF-A1CF-E518-E64A-BEB43B0B48DC}"/>
          </ac:picMkLst>
        </pc:picChg>
      </pc:sldChg>
      <pc:sldChg chg="modSp">
        <pc:chgData name="QiuTian" userId="d059b521-ee81-481f-be34-ac8650352dd5" providerId="ADAL" clId="{DAC40B7E-8334-7142-9747-8D4ED8432B68}" dt="2023-02-28T02:49:48.361" v="21" actId="14826"/>
        <pc:sldMkLst>
          <pc:docMk/>
          <pc:sldMk cId="480407590" sldId="736"/>
        </pc:sldMkLst>
        <pc:picChg chg="mod">
          <ac:chgData name="QiuTian" userId="d059b521-ee81-481f-be34-ac8650352dd5" providerId="ADAL" clId="{DAC40B7E-8334-7142-9747-8D4ED8432B68}" dt="2023-02-28T02:49:48.361" v="21" actId="14826"/>
          <ac:picMkLst>
            <pc:docMk/>
            <pc:sldMk cId="480407590" sldId="736"/>
            <ac:picMk id="13" creationId="{9881E8FF-A1CF-E518-E64A-BEB43B0B48DC}"/>
          </ac:picMkLst>
        </pc:picChg>
      </pc:sldChg>
      <pc:sldChg chg="modSp">
        <pc:chgData name="QiuTian" userId="d059b521-ee81-481f-be34-ac8650352dd5" providerId="ADAL" clId="{DAC40B7E-8334-7142-9747-8D4ED8432B68}" dt="2023-02-28T02:49:03.760" v="20" actId="14826"/>
        <pc:sldMkLst>
          <pc:docMk/>
          <pc:sldMk cId="612893253" sldId="737"/>
        </pc:sldMkLst>
        <pc:picChg chg="mod">
          <ac:chgData name="QiuTian" userId="d059b521-ee81-481f-be34-ac8650352dd5" providerId="ADAL" clId="{DAC40B7E-8334-7142-9747-8D4ED8432B68}" dt="2023-02-28T02:49:03.760" v="20" actId="14826"/>
          <ac:picMkLst>
            <pc:docMk/>
            <pc:sldMk cId="612893253" sldId="737"/>
            <ac:picMk id="3" creationId="{2CF7F2B5-C114-699D-5D32-4B0AC81A6D5E}"/>
          </ac:picMkLst>
        </pc:picChg>
      </pc:sldChg>
      <pc:sldChg chg="modSp">
        <pc:chgData name="QiuTian" userId="d059b521-ee81-481f-be34-ac8650352dd5" providerId="ADAL" clId="{DAC40B7E-8334-7142-9747-8D4ED8432B68}" dt="2023-02-28T02:48:54.211" v="19" actId="14826"/>
        <pc:sldMkLst>
          <pc:docMk/>
          <pc:sldMk cId="1326184632" sldId="738"/>
        </pc:sldMkLst>
        <pc:picChg chg="mod">
          <ac:chgData name="QiuTian" userId="d059b521-ee81-481f-be34-ac8650352dd5" providerId="ADAL" clId="{DAC40B7E-8334-7142-9747-8D4ED8432B68}" dt="2023-02-28T02:48:54.211" v="19" actId="14826"/>
          <ac:picMkLst>
            <pc:docMk/>
            <pc:sldMk cId="1326184632" sldId="738"/>
            <ac:picMk id="3" creationId="{2CF7F2B5-C114-699D-5D32-4B0AC81A6D5E}"/>
          </ac:picMkLst>
        </pc:picChg>
      </pc:sldChg>
      <pc:sldChg chg="modSp mod">
        <pc:chgData name="QiuTian" userId="d059b521-ee81-481f-be34-ac8650352dd5" providerId="ADAL" clId="{DAC40B7E-8334-7142-9747-8D4ED8432B68}" dt="2023-02-28T02:40:09.213" v="11" actId="20577"/>
        <pc:sldMkLst>
          <pc:docMk/>
          <pc:sldMk cId="2700256617" sldId="744"/>
        </pc:sldMkLst>
        <pc:spChg chg="mod">
          <ac:chgData name="QiuTian" userId="d059b521-ee81-481f-be34-ac8650352dd5" providerId="ADAL" clId="{DAC40B7E-8334-7142-9747-8D4ED8432B68}" dt="2023-02-28T02:40:09.213" v="11" actId="20577"/>
          <ac:spMkLst>
            <pc:docMk/>
            <pc:sldMk cId="2700256617" sldId="744"/>
            <ac:spMk id="8" creationId="{29AB28D2-CDA8-2033-3D77-E020792BB5E7}"/>
          </ac:spMkLst>
        </pc:spChg>
      </pc:sldChg>
      <pc:sldChg chg="add del">
        <pc:chgData name="QiuTian" userId="d059b521-ee81-481f-be34-ac8650352dd5" providerId="ADAL" clId="{DAC40B7E-8334-7142-9747-8D4ED8432B68}" dt="2023-02-28T02:46:20.556" v="16"/>
        <pc:sldMkLst>
          <pc:docMk/>
          <pc:sldMk cId="2045912170" sldId="746"/>
        </pc:sldMkLst>
      </pc:sldChg>
    </pc:docChg>
  </pc:docChgLst>
  <pc:docChgLst>
    <pc:chgData name="QiuTian" userId="d059b521-ee81-481f-be34-ac8650352dd5" providerId="ADAL" clId="{EBB61877-8ADD-8D4E-B31D-F2E6C52E0743}"/>
    <pc:docChg chg="undo custSel addSld delSld modSld modMainMaster">
      <pc:chgData name="QiuTian" userId="d059b521-ee81-481f-be34-ac8650352dd5" providerId="ADAL" clId="{EBB61877-8ADD-8D4E-B31D-F2E6C52E0743}" dt="2022-12-02T16:14:28.845" v="13909" actId="20577"/>
      <pc:docMkLst>
        <pc:docMk/>
      </pc:docMkLst>
      <pc:sldChg chg="modSp">
        <pc:chgData name="QiuTian" userId="d059b521-ee81-481f-be34-ac8650352dd5" providerId="ADAL" clId="{EBB61877-8ADD-8D4E-B31D-F2E6C52E0743}" dt="2022-12-02T16:06:40.602" v="13890" actId="1076"/>
        <pc:sldMkLst>
          <pc:docMk/>
          <pc:sldMk cId="589180834" sldId="455"/>
        </pc:sldMkLst>
        <pc:spChg chg="mod">
          <ac:chgData name="QiuTian" userId="d059b521-ee81-481f-be34-ac8650352dd5" providerId="ADAL" clId="{EBB61877-8ADD-8D4E-B31D-F2E6C52E0743}" dt="2022-12-02T16:06:40.602" v="13890" actId="1076"/>
          <ac:spMkLst>
            <pc:docMk/>
            <pc:sldMk cId="589180834" sldId="455"/>
            <ac:spMk id="10" creationId="{14F716A9-9C45-109A-F3E6-3282AD70735C}"/>
          </ac:spMkLst>
        </pc:spChg>
        <pc:spChg chg="mod">
          <ac:chgData name="QiuTian" userId="d059b521-ee81-481f-be34-ac8650352dd5" providerId="ADAL" clId="{EBB61877-8ADD-8D4E-B31D-F2E6C52E0743}" dt="2022-12-02T16:06:33.392" v="13889" actId="1076"/>
          <ac:spMkLst>
            <pc:docMk/>
            <pc:sldMk cId="589180834" sldId="455"/>
            <ac:spMk id="319" creationId="{C94E1060-543F-8046-9EF7-6288E5400261}"/>
          </ac:spMkLst>
        </pc:spChg>
      </pc:sldChg>
      <pc:sldChg chg="addSp delSp modSp del">
        <pc:chgData name="QiuTian" userId="d059b521-ee81-481f-be34-ac8650352dd5" providerId="ADAL" clId="{EBB61877-8ADD-8D4E-B31D-F2E6C52E0743}" dt="2022-12-02T04:13:43.661" v="156" actId="2696"/>
        <pc:sldMkLst>
          <pc:docMk/>
          <pc:sldMk cId="2318059634" sldId="457"/>
        </pc:sldMkLst>
        <pc:spChg chg="add del mod">
          <ac:chgData name="QiuTian" userId="d059b521-ee81-481f-be34-ac8650352dd5" providerId="ADAL" clId="{EBB61877-8ADD-8D4E-B31D-F2E6C52E0743}" dt="2022-12-02T04:13:31.911" v="155" actId="207"/>
          <ac:spMkLst>
            <pc:docMk/>
            <pc:sldMk cId="2318059634" sldId="457"/>
            <ac:spMk id="14" creationId="{00000000-0000-0000-0000-000000000000}"/>
          </ac:spMkLst>
        </pc:spChg>
      </pc:sldChg>
      <pc:sldChg chg="del">
        <pc:chgData name="QiuTian" userId="d059b521-ee81-481f-be34-ac8650352dd5" providerId="ADAL" clId="{EBB61877-8ADD-8D4E-B31D-F2E6C52E0743}" dt="2022-12-02T09:44:23.660" v="4809" actId="2696"/>
        <pc:sldMkLst>
          <pc:docMk/>
          <pc:sldMk cId="1555482285" sldId="458"/>
        </pc:sldMkLst>
      </pc:sldChg>
      <pc:sldChg chg="del">
        <pc:chgData name="QiuTian" userId="d059b521-ee81-481f-be34-ac8650352dd5" providerId="ADAL" clId="{EBB61877-8ADD-8D4E-B31D-F2E6C52E0743}" dt="2022-12-02T03:47:36.669" v="3" actId="2696"/>
        <pc:sldMkLst>
          <pc:docMk/>
          <pc:sldMk cId="3512053036" sldId="459"/>
        </pc:sldMkLst>
      </pc:sldChg>
      <pc:sldChg chg="del">
        <pc:chgData name="QiuTian" userId="d059b521-ee81-481f-be34-ac8650352dd5" providerId="ADAL" clId="{EBB61877-8ADD-8D4E-B31D-F2E6C52E0743}" dt="2022-12-02T03:47:36.841" v="11" actId="2696"/>
        <pc:sldMkLst>
          <pc:docMk/>
          <pc:sldMk cId="745762970" sldId="460"/>
        </pc:sldMkLst>
      </pc:sldChg>
      <pc:sldChg chg="addSp delSp modSp">
        <pc:chgData name="QiuTian" userId="d059b521-ee81-481f-be34-ac8650352dd5" providerId="ADAL" clId="{EBB61877-8ADD-8D4E-B31D-F2E6C52E0743}" dt="2022-12-02T05:58:00.162" v="639" actId="2710"/>
        <pc:sldMkLst>
          <pc:docMk/>
          <pc:sldMk cId="797976913" sldId="461"/>
        </pc:sldMkLst>
        <pc:spChg chg="add mod">
          <ac:chgData name="QiuTian" userId="d059b521-ee81-481f-be34-ac8650352dd5" providerId="ADAL" clId="{EBB61877-8ADD-8D4E-B31D-F2E6C52E0743}" dt="2022-12-02T05:58:00.162" v="639" actId="2710"/>
          <ac:spMkLst>
            <pc:docMk/>
            <pc:sldMk cId="797976913" sldId="461"/>
            <ac:spMk id="4" creationId="{4F401F56-17C3-7040-BA21-84B4AD9954D0}"/>
          </ac:spMkLst>
        </pc:spChg>
        <pc:spChg chg="del">
          <ac:chgData name="QiuTian" userId="d059b521-ee81-481f-be34-ac8650352dd5" providerId="ADAL" clId="{EBB61877-8ADD-8D4E-B31D-F2E6C52E0743}" dt="2022-12-02T05:39:19.457" v="388" actId="478"/>
          <ac:spMkLst>
            <pc:docMk/>
            <pc:sldMk cId="797976913" sldId="461"/>
            <ac:spMk id="6" creationId="{8B2B3B5D-3E1F-6C43-A415-AF57F8CF6C1A}"/>
          </ac:spMkLst>
        </pc:spChg>
        <pc:spChg chg="del">
          <ac:chgData name="QiuTian" userId="d059b521-ee81-481f-be34-ac8650352dd5" providerId="ADAL" clId="{EBB61877-8ADD-8D4E-B31D-F2E6C52E0743}" dt="2022-12-02T04:19:42.209" v="387" actId="478"/>
          <ac:spMkLst>
            <pc:docMk/>
            <pc:sldMk cId="797976913" sldId="461"/>
            <ac:spMk id="7" creationId="{00F8B939-C957-924C-8CD9-1BFE92ED7178}"/>
          </ac:spMkLst>
        </pc:spChg>
        <pc:spChg chg="mod">
          <ac:chgData name="QiuTian" userId="d059b521-ee81-481f-be34-ac8650352dd5" providerId="ADAL" clId="{EBB61877-8ADD-8D4E-B31D-F2E6C52E0743}" dt="2022-12-02T04:19:30.387" v="386" actId="20577"/>
          <ac:spMkLst>
            <pc:docMk/>
            <pc:sldMk cId="797976913" sldId="461"/>
            <ac:spMk id="14" creationId="{00000000-0000-0000-0000-000000000000}"/>
          </ac:spMkLst>
        </pc:spChg>
        <pc:picChg chg="del">
          <ac:chgData name="QiuTian" userId="d059b521-ee81-481f-be34-ac8650352dd5" providerId="ADAL" clId="{EBB61877-8ADD-8D4E-B31D-F2E6C52E0743}" dt="2022-12-02T04:19:42.209" v="387" actId="478"/>
          <ac:picMkLst>
            <pc:docMk/>
            <pc:sldMk cId="797976913" sldId="461"/>
            <ac:picMk id="3" creationId="{452BA834-8845-DC4E-A790-70F108F7846B}"/>
          </ac:picMkLst>
        </pc:picChg>
        <pc:picChg chg="add del mod">
          <ac:chgData name="QiuTian" userId="d059b521-ee81-481f-be34-ac8650352dd5" providerId="ADAL" clId="{EBB61877-8ADD-8D4E-B31D-F2E6C52E0743}" dt="2022-12-02T05:41:02.276" v="394" actId="478"/>
          <ac:picMkLst>
            <pc:docMk/>
            <pc:sldMk cId="797976913" sldId="461"/>
            <ac:picMk id="3" creationId="{758F2E2D-58C1-C246-9724-7B4F19CD948C}"/>
          </ac:picMkLst>
        </pc:picChg>
        <pc:picChg chg="add mod">
          <ac:chgData name="QiuTian" userId="d059b521-ee81-481f-be34-ac8650352dd5" providerId="ADAL" clId="{EBB61877-8ADD-8D4E-B31D-F2E6C52E0743}" dt="2022-12-02T05:51:52.241" v="619" actId="14100"/>
          <ac:picMkLst>
            <pc:docMk/>
            <pc:sldMk cId="797976913" sldId="461"/>
            <ac:picMk id="7" creationId="{7F8DD27B-A587-6F4F-8BC3-79D7F7B9BA35}"/>
          </ac:picMkLst>
        </pc:picChg>
      </pc:sldChg>
      <pc:sldChg chg="del">
        <pc:chgData name="QiuTian" userId="d059b521-ee81-481f-be34-ac8650352dd5" providerId="ADAL" clId="{EBB61877-8ADD-8D4E-B31D-F2E6C52E0743}" dt="2022-12-02T03:47:36.614" v="0" actId="2696"/>
        <pc:sldMkLst>
          <pc:docMk/>
          <pc:sldMk cId="217585952" sldId="462"/>
        </pc:sldMkLst>
      </pc:sldChg>
      <pc:sldChg chg="del">
        <pc:chgData name="QiuTian" userId="d059b521-ee81-481f-be34-ac8650352dd5" providerId="ADAL" clId="{EBB61877-8ADD-8D4E-B31D-F2E6C52E0743}" dt="2022-12-02T03:47:36.632" v="1" actId="2696"/>
        <pc:sldMkLst>
          <pc:docMk/>
          <pc:sldMk cId="1355445193" sldId="463"/>
        </pc:sldMkLst>
      </pc:sldChg>
      <pc:sldChg chg="del">
        <pc:chgData name="QiuTian" userId="d059b521-ee81-481f-be34-ac8650352dd5" providerId="ADAL" clId="{EBB61877-8ADD-8D4E-B31D-F2E6C52E0743}" dt="2022-12-02T03:47:36.784" v="8" actId="2696"/>
        <pc:sldMkLst>
          <pc:docMk/>
          <pc:sldMk cId="353308791" sldId="464"/>
        </pc:sldMkLst>
      </pc:sldChg>
      <pc:sldChg chg="del">
        <pc:chgData name="QiuTian" userId="d059b521-ee81-481f-be34-ac8650352dd5" providerId="ADAL" clId="{EBB61877-8ADD-8D4E-B31D-F2E6C52E0743}" dt="2022-12-02T03:47:36.742" v="6" actId="2696"/>
        <pc:sldMkLst>
          <pc:docMk/>
          <pc:sldMk cId="2434983970" sldId="465"/>
        </pc:sldMkLst>
      </pc:sldChg>
      <pc:sldChg chg="del">
        <pc:chgData name="QiuTian" userId="d059b521-ee81-481f-be34-ac8650352dd5" providerId="ADAL" clId="{EBB61877-8ADD-8D4E-B31D-F2E6C52E0743}" dt="2022-12-02T03:47:36.763" v="7" actId="2696"/>
        <pc:sldMkLst>
          <pc:docMk/>
          <pc:sldMk cId="3549538266" sldId="466"/>
        </pc:sldMkLst>
      </pc:sldChg>
      <pc:sldChg chg="del">
        <pc:chgData name="QiuTian" userId="d059b521-ee81-481f-be34-ac8650352dd5" providerId="ADAL" clId="{EBB61877-8ADD-8D4E-B31D-F2E6C52E0743}" dt="2022-12-02T03:47:36.807" v="9" actId="2696"/>
        <pc:sldMkLst>
          <pc:docMk/>
          <pc:sldMk cId="4158574657" sldId="467"/>
        </pc:sldMkLst>
      </pc:sldChg>
      <pc:sldChg chg="del">
        <pc:chgData name="QiuTian" userId="d059b521-ee81-481f-be34-ac8650352dd5" providerId="ADAL" clId="{EBB61877-8ADD-8D4E-B31D-F2E6C52E0743}" dt="2022-12-02T03:47:36.693" v="4" actId="2696"/>
        <pc:sldMkLst>
          <pc:docMk/>
          <pc:sldMk cId="3680419669" sldId="468"/>
        </pc:sldMkLst>
      </pc:sldChg>
      <pc:sldChg chg="del">
        <pc:chgData name="QiuTian" userId="d059b521-ee81-481f-be34-ac8650352dd5" providerId="ADAL" clId="{EBB61877-8ADD-8D4E-B31D-F2E6C52E0743}" dt="2022-12-02T03:47:36.719" v="5" actId="2696"/>
        <pc:sldMkLst>
          <pc:docMk/>
          <pc:sldMk cId="4222385783" sldId="469"/>
        </pc:sldMkLst>
      </pc:sldChg>
      <pc:sldChg chg="del">
        <pc:chgData name="QiuTian" userId="d059b521-ee81-481f-be34-ac8650352dd5" providerId="ADAL" clId="{EBB61877-8ADD-8D4E-B31D-F2E6C52E0743}" dt="2022-12-02T03:47:36.856" v="12" actId="2696"/>
        <pc:sldMkLst>
          <pc:docMk/>
          <pc:sldMk cId="2344647472" sldId="470"/>
        </pc:sldMkLst>
      </pc:sldChg>
      <pc:sldChg chg="del">
        <pc:chgData name="QiuTian" userId="d059b521-ee81-481f-be34-ac8650352dd5" providerId="ADAL" clId="{EBB61877-8ADD-8D4E-B31D-F2E6C52E0743}" dt="2022-12-02T03:47:36.873" v="13" actId="2696"/>
        <pc:sldMkLst>
          <pc:docMk/>
          <pc:sldMk cId="223624693" sldId="471"/>
        </pc:sldMkLst>
      </pc:sldChg>
      <pc:sldChg chg="del">
        <pc:chgData name="QiuTian" userId="d059b521-ee81-481f-be34-ac8650352dd5" providerId="ADAL" clId="{EBB61877-8ADD-8D4E-B31D-F2E6C52E0743}" dt="2022-12-02T03:47:36.888" v="14" actId="2696"/>
        <pc:sldMkLst>
          <pc:docMk/>
          <pc:sldMk cId="2643985340" sldId="473"/>
        </pc:sldMkLst>
      </pc:sldChg>
      <pc:sldChg chg="del">
        <pc:chgData name="QiuTian" userId="d059b521-ee81-481f-be34-ac8650352dd5" providerId="ADAL" clId="{EBB61877-8ADD-8D4E-B31D-F2E6C52E0743}" dt="2022-12-02T03:47:36.921" v="15" actId="2696"/>
        <pc:sldMkLst>
          <pc:docMk/>
          <pc:sldMk cId="2002853427" sldId="474"/>
        </pc:sldMkLst>
      </pc:sldChg>
      <pc:sldChg chg="del">
        <pc:chgData name="QiuTian" userId="d059b521-ee81-481f-be34-ac8650352dd5" providerId="ADAL" clId="{EBB61877-8ADD-8D4E-B31D-F2E6C52E0743}" dt="2022-12-02T03:47:36.945" v="16" actId="2696"/>
        <pc:sldMkLst>
          <pc:docMk/>
          <pc:sldMk cId="2510743541" sldId="475"/>
        </pc:sldMkLst>
      </pc:sldChg>
      <pc:sldChg chg="del">
        <pc:chgData name="QiuTian" userId="d059b521-ee81-481f-be34-ac8650352dd5" providerId="ADAL" clId="{EBB61877-8ADD-8D4E-B31D-F2E6C52E0743}" dt="2022-12-02T03:47:36.971" v="17" actId="2696"/>
        <pc:sldMkLst>
          <pc:docMk/>
          <pc:sldMk cId="362001962" sldId="476"/>
        </pc:sldMkLst>
      </pc:sldChg>
      <pc:sldChg chg="del">
        <pc:chgData name="QiuTian" userId="d059b521-ee81-481f-be34-ac8650352dd5" providerId="ADAL" clId="{EBB61877-8ADD-8D4E-B31D-F2E6C52E0743}" dt="2022-12-02T03:47:37.094" v="24" actId="2696"/>
        <pc:sldMkLst>
          <pc:docMk/>
          <pc:sldMk cId="3970392566" sldId="477"/>
        </pc:sldMkLst>
      </pc:sldChg>
      <pc:sldChg chg="del">
        <pc:chgData name="QiuTian" userId="d059b521-ee81-481f-be34-ac8650352dd5" providerId="ADAL" clId="{EBB61877-8ADD-8D4E-B31D-F2E6C52E0743}" dt="2022-12-02T03:47:37.137" v="26" actId="2696"/>
        <pc:sldMkLst>
          <pc:docMk/>
          <pc:sldMk cId="445321004" sldId="478"/>
        </pc:sldMkLst>
      </pc:sldChg>
      <pc:sldChg chg="del">
        <pc:chgData name="QiuTian" userId="d059b521-ee81-481f-be34-ac8650352dd5" providerId="ADAL" clId="{EBB61877-8ADD-8D4E-B31D-F2E6C52E0743}" dt="2022-12-02T03:47:37.177" v="28" actId="2696"/>
        <pc:sldMkLst>
          <pc:docMk/>
          <pc:sldMk cId="2415024019" sldId="479"/>
        </pc:sldMkLst>
      </pc:sldChg>
      <pc:sldChg chg="del">
        <pc:chgData name="QiuTian" userId="d059b521-ee81-481f-be34-ac8650352dd5" providerId="ADAL" clId="{EBB61877-8ADD-8D4E-B31D-F2E6C52E0743}" dt="2022-12-02T03:47:36.991" v="18" actId="2696"/>
        <pc:sldMkLst>
          <pc:docMk/>
          <pc:sldMk cId="3700085654" sldId="480"/>
        </pc:sldMkLst>
      </pc:sldChg>
      <pc:sldChg chg="del">
        <pc:chgData name="QiuTian" userId="d059b521-ee81-481f-be34-ac8650352dd5" providerId="ADAL" clId="{EBB61877-8ADD-8D4E-B31D-F2E6C52E0743}" dt="2022-12-02T03:47:37.004" v="19" actId="2696"/>
        <pc:sldMkLst>
          <pc:docMk/>
          <pc:sldMk cId="840658932" sldId="481"/>
        </pc:sldMkLst>
      </pc:sldChg>
      <pc:sldChg chg="del">
        <pc:chgData name="QiuTian" userId="d059b521-ee81-481f-be34-ac8650352dd5" providerId="ADAL" clId="{EBB61877-8ADD-8D4E-B31D-F2E6C52E0743}" dt="2022-12-02T03:47:37.118" v="25" actId="2696"/>
        <pc:sldMkLst>
          <pc:docMk/>
          <pc:sldMk cId="4224165959" sldId="482"/>
        </pc:sldMkLst>
      </pc:sldChg>
      <pc:sldChg chg="del">
        <pc:chgData name="QiuTian" userId="d059b521-ee81-481f-be34-ac8650352dd5" providerId="ADAL" clId="{EBB61877-8ADD-8D4E-B31D-F2E6C52E0743}" dt="2022-12-02T03:47:37.155" v="27" actId="2696"/>
        <pc:sldMkLst>
          <pc:docMk/>
          <pc:sldMk cId="830844214" sldId="483"/>
        </pc:sldMkLst>
      </pc:sldChg>
      <pc:sldChg chg="del">
        <pc:chgData name="QiuTian" userId="d059b521-ee81-481f-be34-ac8650352dd5" providerId="ADAL" clId="{EBB61877-8ADD-8D4E-B31D-F2E6C52E0743}" dt="2022-12-02T03:47:37.200" v="29" actId="2696"/>
        <pc:sldMkLst>
          <pc:docMk/>
          <pc:sldMk cId="2502973634" sldId="484"/>
        </pc:sldMkLst>
      </pc:sldChg>
      <pc:sldChg chg="del">
        <pc:chgData name="QiuTian" userId="d059b521-ee81-481f-be34-ac8650352dd5" providerId="ADAL" clId="{EBB61877-8ADD-8D4E-B31D-F2E6C52E0743}" dt="2022-12-02T03:47:37.218" v="30" actId="2696"/>
        <pc:sldMkLst>
          <pc:docMk/>
          <pc:sldMk cId="2817198430" sldId="485"/>
        </pc:sldMkLst>
      </pc:sldChg>
      <pc:sldChg chg="del">
        <pc:chgData name="QiuTian" userId="d059b521-ee81-481f-be34-ac8650352dd5" providerId="ADAL" clId="{EBB61877-8ADD-8D4E-B31D-F2E6C52E0743}" dt="2022-12-02T09:44:30.050" v="4811" actId="2696"/>
        <pc:sldMkLst>
          <pc:docMk/>
          <pc:sldMk cId="2746588844" sldId="486"/>
        </pc:sldMkLst>
      </pc:sldChg>
      <pc:sldChg chg="addSp delSp modSp">
        <pc:chgData name="QiuTian" userId="d059b521-ee81-481f-be34-ac8650352dd5" providerId="ADAL" clId="{EBB61877-8ADD-8D4E-B31D-F2E6C52E0743}" dt="2022-12-02T04:18:42.483" v="344" actId="1076"/>
        <pc:sldMkLst>
          <pc:docMk/>
          <pc:sldMk cId="2866733766" sldId="487"/>
        </pc:sldMkLst>
        <pc:spChg chg="add mod">
          <ac:chgData name="QiuTian" userId="d059b521-ee81-481f-be34-ac8650352dd5" providerId="ADAL" clId="{EBB61877-8ADD-8D4E-B31D-F2E6C52E0743}" dt="2022-12-02T04:18:42.483" v="344" actId="1076"/>
          <ac:spMkLst>
            <pc:docMk/>
            <pc:sldMk cId="2866733766" sldId="487"/>
            <ac:spMk id="2" creationId="{7B81D349-5C74-FC4C-B66E-F68A209FDEB7}"/>
          </ac:spMkLst>
        </pc:spChg>
        <pc:spChg chg="del mod">
          <ac:chgData name="QiuTian" userId="d059b521-ee81-481f-be34-ac8650352dd5" providerId="ADAL" clId="{EBB61877-8ADD-8D4E-B31D-F2E6C52E0743}" dt="2022-12-02T04:17:01.802" v="323" actId="478"/>
          <ac:spMkLst>
            <pc:docMk/>
            <pc:sldMk cId="2866733766" sldId="487"/>
            <ac:spMk id="9" creationId="{B6765FA6-7307-804E-8C54-6A2E7667AE11}"/>
          </ac:spMkLst>
        </pc:spChg>
        <pc:spChg chg="mod">
          <ac:chgData name="QiuTian" userId="d059b521-ee81-481f-be34-ac8650352dd5" providerId="ADAL" clId="{EBB61877-8ADD-8D4E-B31D-F2E6C52E0743}" dt="2022-12-02T04:16:00.038" v="197" actId="20577"/>
          <ac:spMkLst>
            <pc:docMk/>
            <pc:sldMk cId="2866733766" sldId="487"/>
            <ac:spMk id="14" creationId="{00000000-0000-0000-0000-000000000000}"/>
          </ac:spMkLst>
        </pc:spChg>
      </pc:sldChg>
      <pc:sldChg chg="del">
        <pc:chgData name="QiuTian" userId="d059b521-ee81-481f-be34-ac8650352dd5" providerId="ADAL" clId="{EBB61877-8ADD-8D4E-B31D-F2E6C52E0743}" dt="2022-12-02T03:47:36.648" v="2" actId="2696"/>
        <pc:sldMkLst>
          <pc:docMk/>
          <pc:sldMk cId="4012572064" sldId="488"/>
        </pc:sldMkLst>
      </pc:sldChg>
      <pc:sldChg chg="del">
        <pc:chgData name="QiuTian" userId="d059b521-ee81-481f-be34-ac8650352dd5" providerId="ADAL" clId="{EBB61877-8ADD-8D4E-B31D-F2E6C52E0743}" dt="2022-12-02T03:47:36.822" v="10" actId="2696"/>
        <pc:sldMkLst>
          <pc:docMk/>
          <pc:sldMk cId="3534562215" sldId="489"/>
        </pc:sldMkLst>
      </pc:sldChg>
      <pc:sldChg chg="del">
        <pc:chgData name="QiuTian" userId="d059b521-ee81-481f-be34-ac8650352dd5" providerId="ADAL" clId="{EBB61877-8ADD-8D4E-B31D-F2E6C52E0743}" dt="2022-12-02T09:44:26.294" v="4810" actId="2696"/>
        <pc:sldMkLst>
          <pc:docMk/>
          <pc:sldMk cId="233450803" sldId="490"/>
        </pc:sldMkLst>
      </pc:sldChg>
      <pc:sldChg chg="del">
        <pc:chgData name="QiuTian" userId="d059b521-ee81-481f-be34-ac8650352dd5" providerId="ADAL" clId="{EBB61877-8ADD-8D4E-B31D-F2E6C52E0743}" dt="2022-12-02T03:47:37.074" v="23" actId="2696"/>
        <pc:sldMkLst>
          <pc:docMk/>
          <pc:sldMk cId="398587590" sldId="491"/>
        </pc:sldMkLst>
      </pc:sldChg>
      <pc:sldChg chg="addSp delSp modSp add del">
        <pc:chgData name="QiuTian" userId="d059b521-ee81-481f-be34-ac8650352dd5" providerId="ADAL" clId="{EBB61877-8ADD-8D4E-B31D-F2E6C52E0743}" dt="2022-12-02T04:15:44.176" v="180" actId="2696"/>
        <pc:sldMkLst>
          <pc:docMk/>
          <pc:sldMk cId="1377109528" sldId="491"/>
        </pc:sldMkLst>
        <pc:spChg chg="add del mod">
          <ac:chgData name="QiuTian" userId="d059b521-ee81-481f-be34-ac8650352dd5" providerId="ADAL" clId="{EBB61877-8ADD-8D4E-B31D-F2E6C52E0743}" dt="2022-12-02T04:15:07.571" v="172"/>
          <ac:spMkLst>
            <pc:docMk/>
            <pc:sldMk cId="1377109528" sldId="491"/>
            <ac:spMk id="2" creationId="{F916D39B-A501-6C45-B6AE-6FF39C2CCBC5}"/>
          </ac:spMkLst>
        </pc:spChg>
        <pc:spChg chg="add del mod">
          <ac:chgData name="QiuTian" userId="d059b521-ee81-481f-be34-ac8650352dd5" providerId="ADAL" clId="{EBB61877-8ADD-8D4E-B31D-F2E6C52E0743}" dt="2022-12-02T04:15:14.015" v="176"/>
          <ac:spMkLst>
            <pc:docMk/>
            <pc:sldMk cId="1377109528" sldId="491"/>
            <ac:spMk id="3" creationId="{FC578EE0-C4D6-9140-AA4D-538D4F75A58B}"/>
          </ac:spMkLst>
        </pc:spChg>
        <pc:spChg chg="add del mod">
          <ac:chgData name="QiuTian" userId="d059b521-ee81-481f-be34-ac8650352dd5" providerId="ADAL" clId="{EBB61877-8ADD-8D4E-B31D-F2E6C52E0743}" dt="2022-12-02T04:15:14.955" v="178"/>
          <ac:spMkLst>
            <pc:docMk/>
            <pc:sldMk cId="1377109528" sldId="491"/>
            <ac:spMk id="4" creationId="{038CB6E6-0346-FB4E-A52C-14F18821891A}"/>
          </ac:spMkLst>
        </pc:spChg>
      </pc:sldChg>
      <pc:sldChg chg="addSp delSp modSp add">
        <pc:chgData name="QiuTian" userId="d059b521-ee81-481f-be34-ac8650352dd5" providerId="ADAL" clId="{EBB61877-8ADD-8D4E-B31D-F2E6C52E0743}" dt="2022-12-02T06:05:12.894" v="841" actId="1076"/>
        <pc:sldMkLst>
          <pc:docMk/>
          <pc:sldMk cId="1463183427" sldId="491"/>
        </pc:sldMkLst>
        <pc:spChg chg="mod">
          <ac:chgData name="QiuTian" userId="d059b521-ee81-481f-be34-ac8650352dd5" providerId="ADAL" clId="{EBB61877-8ADD-8D4E-B31D-F2E6C52E0743}" dt="2022-12-02T06:05:01.417" v="840" actId="113"/>
          <ac:spMkLst>
            <pc:docMk/>
            <pc:sldMk cId="1463183427" sldId="491"/>
            <ac:spMk id="4" creationId="{4F401F56-17C3-7040-BA21-84B4AD9954D0}"/>
          </ac:spMkLst>
        </pc:spChg>
        <pc:spChg chg="mod">
          <ac:chgData name="QiuTian" userId="d059b521-ee81-481f-be34-ac8650352dd5" providerId="ADAL" clId="{EBB61877-8ADD-8D4E-B31D-F2E6C52E0743}" dt="2022-12-02T06:04:55.075" v="839" actId="20577"/>
          <ac:spMkLst>
            <pc:docMk/>
            <pc:sldMk cId="1463183427" sldId="491"/>
            <ac:spMk id="14" creationId="{00000000-0000-0000-0000-000000000000}"/>
          </ac:spMkLst>
        </pc:spChg>
        <pc:picChg chg="add mod">
          <ac:chgData name="QiuTian" userId="d059b521-ee81-481f-be34-ac8650352dd5" providerId="ADAL" clId="{EBB61877-8ADD-8D4E-B31D-F2E6C52E0743}" dt="2022-12-02T06:05:12.894" v="841" actId="1076"/>
          <ac:picMkLst>
            <pc:docMk/>
            <pc:sldMk cId="1463183427" sldId="491"/>
            <ac:picMk id="3" creationId="{441DDB5E-FA91-214B-BDD7-5A5030A9C3A5}"/>
          </ac:picMkLst>
        </pc:picChg>
        <pc:picChg chg="del">
          <ac:chgData name="QiuTian" userId="d059b521-ee81-481f-be34-ac8650352dd5" providerId="ADAL" clId="{EBB61877-8ADD-8D4E-B31D-F2E6C52E0743}" dt="2022-12-02T06:01:09.789" v="648" actId="478"/>
          <ac:picMkLst>
            <pc:docMk/>
            <pc:sldMk cId="1463183427" sldId="491"/>
            <ac:picMk id="7" creationId="{7F8DD27B-A587-6F4F-8BC3-79D7F7B9BA35}"/>
          </ac:picMkLst>
        </pc:picChg>
      </pc:sldChg>
      <pc:sldChg chg="del">
        <pc:chgData name="QiuTian" userId="d059b521-ee81-481f-be34-ac8650352dd5" providerId="ADAL" clId="{EBB61877-8ADD-8D4E-B31D-F2E6C52E0743}" dt="2022-12-02T03:47:37.024" v="20" actId="2696"/>
        <pc:sldMkLst>
          <pc:docMk/>
          <pc:sldMk cId="2167744174" sldId="492"/>
        </pc:sldMkLst>
      </pc:sldChg>
      <pc:sldChg chg="addSp delSp modSp add">
        <pc:chgData name="QiuTian" userId="d059b521-ee81-481f-be34-ac8650352dd5" providerId="ADAL" clId="{EBB61877-8ADD-8D4E-B31D-F2E6C52E0743}" dt="2022-12-02T06:13:40.405" v="1101" actId="2711"/>
        <pc:sldMkLst>
          <pc:docMk/>
          <pc:sldMk cId="3419389898" sldId="492"/>
        </pc:sldMkLst>
        <pc:spChg chg="del">
          <ac:chgData name="QiuTian" userId="d059b521-ee81-481f-be34-ac8650352dd5" providerId="ADAL" clId="{EBB61877-8ADD-8D4E-B31D-F2E6C52E0743}" dt="2022-12-02T06:05:58.941" v="883" actId="478"/>
          <ac:spMkLst>
            <pc:docMk/>
            <pc:sldMk cId="3419389898" sldId="492"/>
            <ac:spMk id="4" creationId="{4F401F56-17C3-7040-BA21-84B4AD9954D0}"/>
          </ac:spMkLst>
        </pc:spChg>
        <pc:spChg chg="mod">
          <ac:chgData name="QiuTian" userId="d059b521-ee81-481f-be34-ac8650352dd5" providerId="ADAL" clId="{EBB61877-8ADD-8D4E-B31D-F2E6C52E0743}" dt="2022-12-02T06:05:51.486" v="881" actId="20577"/>
          <ac:spMkLst>
            <pc:docMk/>
            <pc:sldMk cId="3419389898" sldId="492"/>
            <ac:spMk id="14" creationId="{00000000-0000-0000-0000-000000000000}"/>
          </ac:spMkLst>
        </pc:spChg>
        <pc:graphicFrameChg chg="add mod modGraphic">
          <ac:chgData name="QiuTian" userId="d059b521-ee81-481f-be34-ac8650352dd5" providerId="ADAL" clId="{EBB61877-8ADD-8D4E-B31D-F2E6C52E0743}" dt="2022-12-02T06:13:40.405" v="1101" actId="2711"/>
          <ac:graphicFrameMkLst>
            <pc:docMk/>
            <pc:sldMk cId="3419389898" sldId="492"/>
            <ac:graphicFrameMk id="6" creationId="{2D3ABEB4-DAAF-5441-9E50-64E6E821C1C0}"/>
          </ac:graphicFrameMkLst>
        </pc:graphicFrameChg>
        <pc:picChg chg="del">
          <ac:chgData name="QiuTian" userId="d059b521-ee81-481f-be34-ac8650352dd5" providerId="ADAL" clId="{EBB61877-8ADD-8D4E-B31D-F2E6C52E0743}" dt="2022-12-02T06:05:54.676" v="882" actId="478"/>
          <ac:picMkLst>
            <pc:docMk/>
            <pc:sldMk cId="3419389898" sldId="492"/>
            <ac:picMk id="3" creationId="{441DDB5E-FA91-214B-BDD7-5A5030A9C3A5}"/>
          </ac:picMkLst>
        </pc:picChg>
        <pc:picChg chg="add mod">
          <ac:chgData name="QiuTian" userId="d059b521-ee81-481f-be34-ac8650352dd5" providerId="ADAL" clId="{EBB61877-8ADD-8D4E-B31D-F2E6C52E0743}" dt="2022-12-02T06:12:55.423" v="1098" actId="1076"/>
          <ac:picMkLst>
            <pc:docMk/>
            <pc:sldMk cId="3419389898" sldId="492"/>
            <ac:picMk id="5" creationId="{3B2A80E1-4E93-CE46-AA2A-474C297C717A}"/>
          </ac:picMkLst>
        </pc:picChg>
      </pc:sldChg>
      <pc:sldChg chg="del">
        <pc:chgData name="QiuTian" userId="d059b521-ee81-481f-be34-ac8650352dd5" providerId="ADAL" clId="{EBB61877-8ADD-8D4E-B31D-F2E6C52E0743}" dt="2022-12-02T03:47:37.035" v="21" actId="2696"/>
        <pc:sldMkLst>
          <pc:docMk/>
          <pc:sldMk cId="296676810" sldId="493"/>
        </pc:sldMkLst>
      </pc:sldChg>
      <pc:sldChg chg="addSp delSp modSp add">
        <pc:chgData name="QiuTian" userId="d059b521-ee81-481f-be34-ac8650352dd5" providerId="ADAL" clId="{EBB61877-8ADD-8D4E-B31D-F2E6C52E0743}" dt="2022-12-02T06:29:21.359" v="1362" actId="113"/>
        <pc:sldMkLst>
          <pc:docMk/>
          <pc:sldMk cId="622406650" sldId="493"/>
        </pc:sldMkLst>
        <pc:spChg chg="add mod">
          <ac:chgData name="QiuTian" userId="d059b521-ee81-481f-be34-ac8650352dd5" providerId="ADAL" clId="{EBB61877-8ADD-8D4E-B31D-F2E6C52E0743}" dt="2022-12-02T06:29:21.359" v="1362" actId="113"/>
          <ac:spMkLst>
            <pc:docMk/>
            <pc:sldMk cId="622406650" sldId="493"/>
            <ac:spMk id="7" creationId="{F3F818DF-7A26-F248-B0C6-9A8FDF7754BE}"/>
          </ac:spMkLst>
        </pc:spChg>
        <pc:spChg chg="mod">
          <ac:chgData name="QiuTian" userId="d059b521-ee81-481f-be34-ac8650352dd5" providerId="ADAL" clId="{EBB61877-8ADD-8D4E-B31D-F2E6C52E0743}" dt="2022-12-02T06:14:09.794" v="1116" actId="20577"/>
          <ac:spMkLst>
            <pc:docMk/>
            <pc:sldMk cId="622406650" sldId="493"/>
            <ac:spMk id="14" creationId="{00000000-0000-0000-0000-000000000000}"/>
          </ac:spMkLst>
        </pc:spChg>
        <pc:graphicFrameChg chg="del">
          <ac:chgData name="QiuTian" userId="d059b521-ee81-481f-be34-ac8650352dd5" providerId="ADAL" clId="{EBB61877-8ADD-8D4E-B31D-F2E6C52E0743}" dt="2022-12-02T06:14:53.979" v="1118" actId="478"/>
          <ac:graphicFrameMkLst>
            <pc:docMk/>
            <pc:sldMk cId="622406650" sldId="493"/>
            <ac:graphicFrameMk id="6" creationId="{2D3ABEB4-DAAF-5441-9E50-64E6E821C1C0}"/>
          </ac:graphicFrameMkLst>
        </pc:graphicFrameChg>
        <pc:picChg chg="mod">
          <ac:chgData name="QiuTian" userId="d059b521-ee81-481f-be34-ac8650352dd5" providerId="ADAL" clId="{EBB61877-8ADD-8D4E-B31D-F2E6C52E0743}" dt="2022-12-02T06:14:46.841" v="1117" actId="14826"/>
          <ac:picMkLst>
            <pc:docMk/>
            <pc:sldMk cId="622406650" sldId="493"/>
            <ac:picMk id="5" creationId="{3B2A80E1-4E93-CE46-AA2A-474C297C717A}"/>
          </ac:picMkLst>
        </pc:picChg>
      </pc:sldChg>
      <pc:sldChg chg="addSp delSp modSp add addCm delCm">
        <pc:chgData name="QiuTian" userId="d059b521-ee81-481f-be34-ac8650352dd5" providerId="ADAL" clId="{EBB61877-8ADD-8D4E-B31D-F2E6C52E0743}" dt="2022-12-02T16:07:42.538" v="13893" actId="1076"/>
        <pc:sldMkLst>
          <pc:docMk/>
          <pc:sldMk cId="87987009" sldId="494"/>
        </pc:sldMkLst>
        <pc:spChg chg="del">
          <ac:chgData name="QiuTian" userId="d059b521-ee81-481f-be34-ac8650352dd5" providerId="ADAL" clId="{EBB61877-8ADD-8D4E-B31D-F2E6C52E0743}" dt="2022-12-02T06:32:30.514" v="1411" actId="478"/>
          <ac:spMkLst>
            <pc:docMk/>
            <pc:sldMk cId="87987009" sldId="494"/>
            <ac:spMk id="7" creationId="{F3F818DF-7A26-F248-B0C6-9A8FDF7754BE}"/>
          </ac:spMkLst>
        </pc:spChg>
        <pc:spChg chg="add mod">
          <ac:chgData name="QiuTian" userId="d059b521-ee81-481f-be34-ac8650352dd5" providerId="ADAL" clId="{EBB61877-8ADD-8D4E-B31D-F2E6C52E0743}" dt="2022-12-02T06:54:18.151" v="1824" actId="1076"/>
          <ac:spMkLst>
            <pc:docMk/>
            <pc:sldMk cId="87987009" sldId="494"/>
            <ac:spMk id="13" creationId="{A527FBED-C444-B14C-8FB5-00DCAC17DCE7}"/>
          </ac:spMkLst>
        </pc:spChg>
        <pc:spChg chg="mod">
          <ac:chgData name="QiuTian" userId="d059b521-ee81-481f-be34-ac8650352dd5" providerId="ADAL" clId="{EBB61877-8ADD-8D4E-B31D-F2E6C52E0743}" dt="2022-12-02T06:32:19.543" v="1409" actId="20577"/>
          <ac:spMkLst>
            <pc:docMk/>
            <pc:sldMk cId="87987009" sldId="494"/>
            <ac:spMk id="14" creationId="{00000000-0000-0000-0000-000000000000}"/>
          </ac:spMkLst>
        </pc:spChg>
        <pc:graphicFrameChg chg="add mod modGraphic">
          <ac:chgData name="QiuTian" userId="d059b521-ee81-481f-be34-ac8650352dd5" providerId="ADAL" clId="{EBB61877-8ADD-8D4E-B31D-F2E6C52E0743}" dt="2022-12-02T06:49:09.483" v="1569" actId="255"/>
          <ac:graphicFrameMkLst>
            <pc:docMk/>
            <pc:sldMk cId="87987009" sldId="494"/>
            <ac:graphicFrameMk id="2" creationId="{B0CB3B34-74EA-A944-8952-A6A4AC96952E}"/>
          </ac:graphicFrameMkLst>
        </pc:graphicFrameChg>
        <pc:picChg chg="add mod">
          <ac:chgData name="QiuTian" userId="d059b521-ee81-481f-be34-ac8650352dd5" providerId="ADAL" clId="{EBB61877-8ADD-8D4E-B31D-F2E6C52E0743}" dt="2022-12-02T16:07:38.034" v="13892" actId="1076"/>
          <ac:picMkLst>
            <pc:docMk/>
            <pc:sldMk cId="87987009" sldId="494"/>
            <ac:picMk id="4" creationId="{9F35B235-CAF4-884C-BA2C-7C863281DCE8}"/>
          </ac:picMkLst>
        </pc:picChg>
        <pc:picChg chg="del">
          <ac:chgData name="QiuTian" userId="d059b521-ee81-481f-be34-ac8650352dd5" providerId="ADAL" clId="{EBB61877-8ADD-8D4E-B31D-F2E6C52E0743}" dt="2022-12-02T06:32:26.488" v="1410" actId="478"/>
          <ac:picMkLst>
            <pc:docMk/>
            <pc:sldMk cId="87987009" sldId="494"/>
            <ac:picMk id="5" creationId="{3B2A80E1-4E93-CE46-AA2A-474C297C717A}"/>
          </ac:picMkLst>
        </pc:picChg>
        <pc:picChg chg="add mod">
          <ac:chgData name="QiuTian" userId="d059b521-ee81-481f-be34-ac8650352dd5" providerId="ADAL" clId="{EBB61877-8ADD-8D4E-B31D-F2E6C52E0743}" dt="2022-12-02T16:07:42.538" v="13893" actId="1076"/>
          <ac:picMkLst>
            <pc:docMk/>
            <pc:sldMk cId="87987009" sldId="494"/>
            <ac:picMk id="8" creationId="{69B1F449-8A57-FF4D-AD5E-877C897087F5}"/>
          </ac:picMkLst>
        </pc:picChg>
        <pc:picChg chg="add del mod">
          <ac:chgData name="QiuTian" userId="d059b521-ee81-481f-be34-ac8650352dd5" providerId="ADAL" clId="{EBB61877-8ADD-8D4E-B31D-F2E6C52E0743}" dt="2022-12-02T06:44:26.161" v="1470" actId="478"/>
          <ac:picMkLst>
            <pc:docMk/>
            <pc:sldMk cId="87987009" sldId="494"/>
            <ac:picMk id="10" creationId="{B81D7991-0036-184C-B9C3-BB014095B8E9}"/>
          </ac:picMkLst>
        </pc:picChg>
        <pc:picChg chg="add mod">
          <ac:chgData name="QiuTian" userId="d059b521-ee81-481f-be34-ac8650352dd5" providerId="ADAL" clId="{EBB61877-8ADD-8D4E-B31D-F2E6C52E0743}" dt="2022-12-02T06:46:33.602" v="1487" actId="1076"/>
          <ac:picMkLst>
            <pc:docMk/>
            <pc:sldMk cId="87987009" sldId="494"/>
            <ac:picMk id="12" creationId="{6B4C71C0-B720-D445-A6F9-E1FE4FBD0221}"/>
          </ac:picMkLst>
        </pc:picChg>
      </pc:sldChg>
      <pc:sldChg chg="del">
        <pc:chgData name="QiuTian" userId="d059b521-ee81-481f-be34-ac8650352dd5" providerId="ADAL" clId="{EBB61877-8ADD-8D4E-B31D-F2E6C52E0743}" dt="2022-12-02T03:47:37.050" v="22" actId="2696"/>
        <pc:sldMkLst>
          <pc:docMk/>
          <pc:sldMk cId="2262058989" sldId="494"/>
        </pc:sldMkLst>
      </pc:sldChg>
      <pc:sldChg chg="addSp delSp modSp add">
        <pc:chgData name="QiuTian" userId="d059b521-ee81-481f-be34-ac8650352dd5" providerId="ADAL" clId="{EBB61877-8ADD-8D4E-B31D-F2E6C52E0743}" dt="2022-12-02T07:03:19.371" v="2118" actId="12"/>
        <pc:sldMkLst>
          <pc:docMk/>
          <pc:sldMk cId="3370408042" sldId="495"/>
        </pc:sldMkLst>
        <pc:spChg chg="del">
          <ac:chgData name="QiuTian" userId="d059b521-ee81-481f-be34-ac8650352dd5" providerId="ADAL" clId="{EBB61877-8ADD-8D4E-B31D-F2E6C52E0743}" dt="2022-12-02T06:55:25.369" v="1883" actId="478"/>
          <ac:spMkLst>
            <pc:docMk/>
            <pc:sldMk cId="3370408042" sldId="495"/>
            <ac:spMk id="13" creationId="{A527FBED-C444-B14C-8FB5-00DCAC17DCE7}"/>
          </ac:spMkLst>
        </pc:spChg>
        <pc:spChg chg="mod">
          <ac:chgData name="QiuTian" userId="d059b521-ee81-481f-be34-ac8650352dd5" providerId="ADAL" clId="{EBB61877-8ADD-8D4E-B31D-F2E6C52E0743}" dt="2022-12-02T06:55:20.381" v="1882" actId="20577"/>
          <ac:spMkLst>
            <pc:docMk/>
            <pc:sldMk cId="3370408042" sldId="495"/>
            <ac:spMk id="14" creationId="{00000000-0000-0000-0000-000000000000}"/>
          </ac:spMkLst>
        </pc:spChg>
        <pc:graphicFrameChg chg="del mod">
          <ac:chgData name="QiuTian" userId="d059b521-ee81-481f-be34-ac8650352dd5" providerId="ADAL" clId="{EBB61877-8ADD-8D4E-B31D-F2E6C52E0743}" dt="2022-12-02T06:55:32.295" v="1886" actId="478"/>
          <ac:graphicFrameMkLst>
            <pc:docMk/>
            <pc:sldMk cId="3370408042" sldId="495"/>
            <ac:graphicFrameMk id="2" creationId="{B0CB3B34-74EA-A944-8952-A6A4AC96952E}"/>
          </ac:graphicFrameMkLst>
        </pc:graphicFrameChg>
        <pc:graphicFrameChg chg="add mod modGraphic">
          <ac:chgData name="QiuTian" userId="d059b521-ee81-481f-be34-ac8650352dd5" providerId="ADAL" clId="{EBB61877-8ADD-8D4E-B31D-F2E6C52E0743}" dt="2022-12-02T07:03:19.371" v="2118" actId="12"/>
          <ac:graphicFrameMkLst>
            <pc:docMk/>
            <pc:sldMk cId="3370408042" sldId="495"/>
            <ac:graphicFrameMk id="11" creationId="{1EB47C2D-507C-A448-8AAC-06BAE95160A6}"/>
          </ac:graphicFrameMkLst>
        </pc:graphicFrameChg>
        <pc:picChg chg="del">
          <ac:chgData name="QiuTian" userId="d059b521-ee81-481f-be34-ac8650352dd5" providerId="ADAL" clId="{EBB61877-8ADD-8D4E-B31D-F2E6C52E0743}" dt="2022-12-02T06:55:25.369" v="1883" actId="478"/>
          <ac:picMkLst>
            <pc:docMk/>
            <pc:sldMk cId="3370408042" sldId="495"/>
            <ac:picMk id="4" creationId="{9F35B235-CAF4-884C-BA2C-7C863281DCE8}"/>
          </ac:picMkLst>
        </pc:picChg>
        <pc:picChg chg="add mod">
          <ac:chgData name="QiuTian" userId="d059b521-ee81-481f-be34-ac8650352dd5" providerId="ADAL" clId="{EBB61877-8ADD-8D4E-B31D-F2E6C52E0743}" dt="2022-12-02T06:56:42.618" v="1902" actId="1076"/>
          <ac:picMkLst>
            <pc:docMk/>
            <pc:sldMk cId="3370408042" sldId="495"/>
            <ac:picMk id="5" creationId="{169504A1-A88E-224D-BFBB-5F6E22A56095}"/>
          </ac:picMkLst>
        </pc:picChg>
        <pc:picChg chg="add mod">
          <ac:chgData name="QiuTian" userId="d059b521-ee81-481f-be34-ac8650352dd5" providerId="ADAL" clId="{EBB61877-8ADD-8D4E-B31D-F2E6C52E0743}" dt="2022-12-02T06:56:47.407" v="1903" actId="1076"/>
          <ac:picMkLst>
            <pc:docMk/>
            <pc:sldMk cId="3370408042" sldId="495"/>
            <ac:picMk id="7" creationId="{0FD12AAD-DFE9-8B4B-BC08-E7D35F9E722F}"/>
          </ac:picMkLst>
        </pc:picChg>
        <pc:picChg chg="del">
          <ac:chgData name="QiuTian" userId="d059b521-ee81-481f-be34-ac8650352dd5" providerId="ADAL" clId="{EBB61877-8ADD-8D4E-B31D-F2E6C52E0743}" dt="2022-12-02T06:55:25.369" v="1883" actId="478"/>
          <ac:picMkLst>
            <pc:docMk/>
            <pc:sldMk cId="3370408042" sldId="495"/>
            <ac:picMk id="8" creationId="{69B1F449-8A57-FF4D-AD5E-877C897087F5}"/>
          </ac:picMkLst>
        </pc:picChg>
        <pc:picChg chg="add mod">
          <ac:chgData name="QiuTian" userId="d059b521-ee81-481f-be34-ac8650352dd5" providerId="ADAL" clId="{EBB61877-8ADD-8D4E-B31D-F2E6C52E0743}" dt="2022-12-02T06:56:33.688" v="1899" actId="1076"/>
          <ac:picMkLst>
            <pc:docMk/>
            <pc:sldMk cId="3370408042" sldId="495"/>
            <ac:picMk id="10" creationId="{C4221757-7B6C-2A41-AE0F-B1DF5C126748}"/>
          </ac:picMkLst>
        </pc:picChg>
        <pc:picChg chg="del">
          <ac:chgData name="QiuTian" userId="d059b521-ee81-481f-be34-ac8650352dd5" providerId="ADAL" clId="{EBB61877-8ADD-8D4E-B31D-F2E6C52E0743}" dt="2022-12-02T06:55:26.976" v="1884" actId="478"/>
          <ac:picMkLst>
            <pc:docMk/>
            <pc:sldMk cId="3370408042" sldId="495"/>
            <ac:picMk id="12" creationId="{6B4C71C0-B720-D445-A6F9-E1FE4FBD0221}"/>
          </ac:picMkLst>
        </pc:picChg>
      </pc:sldChg>
      <pc:sldChg chg="addSp delSp modSp add">
        <pc:chgData name="QiuTian" userId="d059b521-ee81-481f-be34-ac8650352dd5" providerId="ADAL" clId="{EBB61877-8ADD-8D4E-B31D-F2E6C52E0743}" dt="2022-12-02T07:11:34.233" v="2464" actId="5793"/>
        <pc:sldMkLst>
          <pc:docMk/>
          <pc:sldMk cId="1285584289" sldId="496"/>
        </pc:sldMkLst>
        <pc:spChg chg="add mod">
          <ac:chgData name="QiuTian" userId="d059b521-ee81-481f-be34-ac8650352dd5" providerId="ADAL" clId="{EBB61877-8ADD-8D4E-B31D-F2E6C52E0743}" dt="2022-12-02T07:11:34.233" v="2464" actId="5793"/>
          <ac:spMkLst>
            <pc:docMk/>
            <pc:sldMk cId="1285584289" sldId="496"/>
            <ac:spMk id="2" creationId="{5F12AB1D-1F4D-BD47-931E-3B8CC7909103}"/>
          </ac:spMkLst>
        </pc:spChg>
        <pc:spChg chg="mod">
          <ac:chgData name="QiuTian" userId="d059b521-ee81-481f-be34-ac8650352dd5" providerId="ADAL" clId="{EBB61877-8ADD-8D4E-B31D-F2E6C52E0743}" dt="2022-12-02T07:05:45.158" v="2150" actId="20577"/>
          <ac:spMkLst>
            <pc:docMk/>
            <pc:sldMk cId="1285584289" sldId="496"/>
            <ac:spMk id="14" creationId="{00000000-0000-0000-0000-000000000000}"/>
          </ac:spMkLst>
        </pc:spChg>
        <pc:graphicFrameChg chg="del">
          <ac:chgData name="QiuTian" userId="d059b521-ee81-481f-be34-ac8650352dd5" providerId="ADAL" clId="{EBB61877-8ADD-8D4E-B31D-F2E6C52E0743}" dt="2022-12-02T07:05:55.008" v="2154" actId="478"/>
          <ac:graphicFrameMkLst>
            <pc:docMk/>
            <pc:sldMk cId="1285584289" sldId="496"/>
            <ac:graphicFrameMk id="11" creationId="{1EB47C2D-507C-A448-8AAC-06BAE95160A6}"/>
          </ac:graphicFrameMkLst>
        </pc:graphicFrameChg>
        <pc:picChg chg="del">
          <ac:chgData name="QiuTian" userId="d059b521-ee81-481f-be34-ac8650352dd5" providerId="ADAL" clId="{EBB61877-8ADD-8D4E-B31D-F2E6C52E0743}" dt="2022-12-02T07:05:49.846" v="2152" actId="478"/>
          <ac:picMkLst>
            <pc:docMk/>
            <pc:sldMk cId="1285584289" sldId="496"/>
            <ac:picMk id="5" creationId="{169504A1-A88E-224D-BFBB-5F6E22A56095}"/>
          </ac:picMkLst>
        </pc:picChg>
        <pc:picChg chg="del">
          <ac:chgData name="QiuTian" userId="d059b521-ee81-481f-be34-ac8650352dd5" providerId="ADAL" clId="{EBB61877-8ADD-8D4E-B31D-F2E6C52E0743}" dt="2022-12-02T07:05:48.395" v="2151" actId="478"/>
          <ac:picMkLst>
            <pc:docMk/>
            <pc:sldMk cId="1285584289" sldId="496"/>
            <ac:picMk id="7" creationId="{0FD12AAD-DFE9-8B4B-BC08-E7D35F9E722F}"/>
          </ac:picMkLst>
        </pc:picChg>
        <pc:picChg chg="del">
          <ac:chgData name="QiuTian" userId="d059b521-ee81-481f-be34-ac8650352dd5" providerId="ADAL" clId="{EBB61877-8ADD-8D4E-B31D-F2E6C52E0743}" dt="2022-12-02T07:05:51.285" v="2153" actId="478"/>
          <ac:picMkLst>
            <pc:docMk/>
            <pc:sldMk cId="1285584289" sldId="496"/>
            <ac:picMk id="10" creationId="{C4221757-7B6C-2A41-AE0F-B1DF5C126748}"/>
          </ac:picMkLst>
        </pc:picChg>
      </pc:sldChg>
      <pc:sldChg chg="addSp modSp add">
        <pc:chgData name="QiuTian" userId="d059b521-ee81-481f-be34-ac8650352dd5" providerId="ADAL" clId="{EBB61877-8ADD-8D4E-B31D-F2E6C52E0743}" dt="2022-12-02T07:25:26.474" v="2932" actId="1076"/>
        <pc:sldMkLst>
          <pc:docMk/>
          <pc:sldMk cId="1784655002" sldId="497"/>
        </pc:sldMkLst>
        <pc:spChg chg="mod">
          <ac:chgData name="QiuTian" userId="d059b521-ee81-481f-be34-ac8650352dd5" providerId="ADAL" clId="{EBB61877-8ADD-8D4E-B31D-F2E6C52E0743}" dt="2022-12-02T07:25:21.783" v="2931" actId="1076"/>
          <ac:spMkLst>
            <pc:docMk/>
            <pc:sldMk cId="1784655002" sldId="497"/>
            <ac:spMk id="2" creationId="{5F12AB1D-1F4D-BD47-931E-3B8CC7909103}"/>
          </ac:spMkLst>
        </pc:spChg>
        <pc:spChg chg="mod">
          <ac:chgData name="QiuTian" userId="d059b521-ee81-481f-be34-ac8650352dd5" providerId="ADAL" clId="{EBB61877-8ADD-8D4E-B31D-F2E6C52E0743}" dt="2022-12-02T07:12:03.864" v="2509" actId="20577"/>
          <ac:spMkLst>
            <pc:docMk/>
            <pc:sldMk cId="1784655002" sldId="497"/>
            <ac:spMk id="14" creationId="{00000000-0000-0000-0000-000000000000}"/>
          </ac:spMkLst>
        </pc:spChg>
        <pc:picChg chg="add mod">
          <ac:chgData name="QiuTian" userId="d059b521-ee81-481f-be34-ac8650352dd5" providerId="ADAL" clId="{EBB61877-8ADD-8D4E-B31D-F2E6C52E0743}" dt="2022-12-02T07:25:26.474" v="2932" actId="1076"/>
          <ac:picMkLst>
            <pc:docMk/>
            <pc:sldMk cId="1784655002" sldId="497"/>
            <ac:picMk id="4" creationId="{B19B0A19-D7E7-A248-89A6-8514D009A891}"/>
          </ac:picMkLst>
        </pc:picChg>
      </pc:sldChg>
      <pc:sldChg chg="addSp delSp modSp add">
        <pc:chgData name="QiuTian" userId="d059b521-ee81-481f-be34-ac8650352dd5" providerId="ADAL" clId="{EBB61877-8ADD-8D4E-B31D-F2E6C52E0743}" dt="2022-12-02T08:56:13.517" v="3226" actId="20577"/>
        <pc:sldMkLst>
          <pc:docMk/>
          <pc:sldMk cId="467915672" sldId="498"/>
        </pc:sldMkLst>
        <pc:spChg chg="mod">
          <ac:chgData name="QiuTian" userId="d059b521-ee81-481f-be34-ac8650352dd5" providerId="ADAL" clId="{EBB61877-8ADD-8D4E-B31D-F2E6C52E0743}" dt="2022-12-02T08:56:13.517" v="3226" actId="20577"/>
          <ac:spMkLst>
            <pc:docMk/>
            <pc:sldMk cId="467915672" sldId="498"/>
            <ac:spMk id="2" creationId="{5F12AB1D-1F4D-BD47-931E-3B8CC7909103}"/>
          </ac:spMkLst>
        </pc:spChg>
        <pc:spChg chg="mod">
          <ac:chgData name="QiuTian" userId="d059b521-ee81-481f-be34-ac8650352dd5" providerId="ADAL" clId="{EBB61877-8ADD-8D4E-B31D-F2E6C52E0743}" dt="2022-12-02T08:36:25.591" v="3024" actId="20577"/>
          <ac:spMkLst>
            <pc:docMk/>
            <pc:sldMk cId="467915672" sldId="498"/>
            <ac:spMk id="14" creationId="{00000000-0000-0000-0000-000000000000}"/>
          </ac:spMkLst>
        </pc:spChg>
        <pc:picChg chg="del">
          <ac:chgData name="QiuTian" userId="d059b521-ee81-481f-be34-ac8650352dd5" providerId="ADAL" clId="{EBB61877-8ADD-8D4E-B31D-F2E6C52E0743}" dt="2022-12-02T08:55:11.440" v="3176" actId="478"/>
          <ac:picMkLst>
            <pc:docMk/>
            <pc:sldMk cId="467915672" sldId="498"/>
            <ac:picMk id="4" creationId="{B19B0A19-D7E7-A248-89A6-8514D009A891}"/>
          </ac:picMkLst>
        </pc:picChg>
        <pc:picChg chg="add mod">
          <ac:chgData name="QiuTian" userId="d059b521-ee81-481f-be34-ac8650352dd5" providerId="ADAL" clId="{EBB61877-8ADD-8D4E-B31D-F2E6C52E0743}" dt="2022-12-02T08:55:37.832" v="3182" actId="1076"/>
          <ac:picMkLst>
            <pc:docMk/>
            <pc:sldMk cId="467915672" sldId="498"/>
            <ac:picMk id="5" creationId="{C6091E1C-3538-0D43-8E45-7970EA04E80D}"/>
          </ac:picMkLst>
        </pc:picChg>
      </pc:sldChg>
      <pc:sldChg chg="addSp delSp modSp add">
        <pc:chgData name="QiuTian" userId="d059b521-ee81-481f-be34-ac8650352dd5" providerId="ADAL" clId="{EBB61877-8ADD-8D4E-B31D-F2E6C52E0743}" dt="2022-12-02T08:59:56.906" v="3426" actId="1076"/>
        <pc:sldMkLst>
          <pc:docMk/>
          <pc:sldMk cId="1113963583" sldId="499"/>
        </pc:sldMkLst>
        <pc:spChg chg="mod">
          <ac:chgData name="QiuTian" userId="d059b521-ee81-481f-be34-ac8650352dd5" providerId="ADAL" clId="{EBB61877-8ADD-8D4E-B31D-F2E6C52E0743}" dt="2022-12-02T08:59:46.087" v="3423" actId="1076"/>
          <ac:spMkLst>
            <pc:docMk/>
            <pc:sldMk cId="1113963583" sldId="499"/>
            <ac:spMk id="2" creationId="{5F12AB1D-1F4D-BD47-931E-3B8CC7909103}"/>
          </ac:spMkLst>
        </pc:spChg>
        <pc:spChg chg="mod">
          <ac:chgData name="QiuTian" userId="d059b521-ee81-481f-be34-ac8650352dd5" providerId="ADAL" clId="{EBB61877-8ADD-8D4E-B31D-F2E6C52E0743}" dt="2022-12-02T08:55:53.662" v="3222" actId="20577"/>
          <ac:spMkLst>
            <pc:docMk/>
            <pc:sldMk cId="1113963583" sldId="499"/>
            <ac:spMk id="14" creationId="{00000000-0000-0000-0000-000000000000}"/>
          </ac:spMkLst>
        </pc:spChg>
        <pc:picChg chg="add mod">
          <ac:chgData name="QiuTian" userId="d059b521-ee81-481f-be34-ac8650352dd5" providerId="ADAL" clId="{EBB61877-8ADD-8D4E-B31D-F2E6C52E0743}" dt="2022-12-02T08:59:56.906" v="3426" actId="1076"/>
          <ac:picMkLst>
            <pc:docMk/>
            <pc:sldMk cId="1113963583" sldId="499"/>
            <ac:picMk id="4" creationId="{A5D0D4C8-784F-2A4C-A663-127F9D351E08}"/>
          </ac:picMkLst>
        </pc:picChg>
        <pc:picChg chg="del">
          <ac:chgData name="QiuTian" userId="d059b521-ee81-481f-be34-ac8650352dd5" providerId="ADAL" clId="{EBB61877-8ADD-8D4E-B31D-F2E6C52E0743}" dt="2022-12-02T08:56:02.389" v="3223" actId="478"/>
          <ac:picMkLst>
            <pc:docMk/>
            <pc:sldMk cId="1113963583" sldId="499"/>
            <ac:picMk id="5" creationId="{C6091E1C-3538-0D43-8E45-7970EA04E80D}"/>
          </ac:picMkLst>
        </pc:picChg>
      </pc:sldChg>
      <pc:sldChg chg="addSp delSp modSp add">
        <pc:chgData name="QiuTian" userId="d059b521-ee81-481f-be34-ac8650352dd5" providerId="ADAL" clId="{EBB61877-8ADD-8D4E-B31D-F2E6C52E0743}" dt="2022-12-02T09:20:44.080" v="3901" actId="2711"/>
        <pc:sldMkLst>
          <pc:docMk/>
          <pc:sldMk cId="773918682" sldId="500"/>
        </pc:sldMkLst>
        <pc:spChg chg="del">
          <ac:chgData name="QiuTian" userId="d059b521-ee81-481f-be34-ac8650352dd5" providerId="ADAL" clId="{EBB61877-8ADD-8D4E-B31D-F2E6C52E0743}" dt="2022-12-02T09:01:49.653" v="3489" actId="478"/>
          <ac:spMkLst>
            <pc:docMk/>
            <pc:sldMk cId="773918682" sldId="500"/>
            <ac:spMk id="2" creationId="{5F12AB1D-1F4D-BD47-931E-3B8CC7909103}"/>
          </ac:spMkLst>
        </pc:spChg>
        <pc:spChg chg="add mod">
          <ac:chgData name="QiuTian" userId="d059b521-ee81-481f-be34-ac8650352dd5" providerId="ADAL" clId="{EBB61877-8ADD-8D4E-B31D-F2E6C52E0743}" dt="2022-12-02T09:20:44.080" v="3901" actId="2711"/>
          <ac:spMkLst>
            <pc:docMk/>
            <pc:sldMk cId="773918682" sldId="500"/>
            <ac:spMk id="6" creationId="{CC3B4C45-F64A-C140-8D66-0988BAE6248F}"/>
          </ac:spMkLst>
        </pc:spChg>
        <pc:spChg chg="add del mod">
          <ac:chgData name="QiuTian" userId="d059b521-ee81-481f-be34-ac8650352dd5" providerId="ADAL" clId="{EBB61877-8ADD-8D4E-B31D-F2E6C52E0743}" dt="2022-12-02T09:14:09.542" v="3821" actId="11529"/>
          <ac:spMkLst>
            <pc:docMk/>
            <pc:sldMk cId="773918682" sldId="500"/>
            <ac:spMk id="7" creationId="{6EA63F37-3D6F-CB4D-81A7-0DDBC0512593}"/>
          </ac:spMkLst>
        </pc:spChg>
        <pc:spChg chg="add mod">
          <ac:chgData name="QiuTian" userId="d059b521-ee81-481f-be34-ac8650352dd5" providerId="ADAL" clId="{EBB61877-8ADD-8D4E-B31D-F2E6C52E0743}" dt="2022-12-02T09:16:44.184" v="3829" actId="208"/>
          <ac:spMkLst>
            <pc:docMk/>
            <pc:sldMk cId="773918682" sldId="500"/>
            <ac:spMk id="8" creationId="{FBF6ED05-3292-B841-ADD7-C4D69A2D08BE}"/>
          </ac:spMkLst>
        </pc:spChg>
        <pc:spChg chg="mod">
          <ac:chgData name="QiuTian" userId="d059b521-ee81-481f-be34-ac8650352dd5" providerId="ADAL" clId="{EBB61877-8ADD-8D4E-B31D-F2E6C52E0743}" dt="2022-12-02T09:01:45.511" v="3488" actId="20577"/>
          <ac:spMkLst>
            <pc:docMk/>
            <pc:sldMk cId="773918682" sldId="500"/>
            <ac:spMk id="14" creationId="{00000000-0000-0000-0000-000000000000}"/>
          </ac:spMkLst>
        </pc:spChg>
        <pc:picChg chg="del">
          <ac:chgData name="QiuTian" userId="d059b521-ee81-481f-be34-ac8650352dd5" providerId="ADAL" clId="{EBB61877-8ADD-8D4E-B31D-F2E6C52E0743}" dt="2022-12-02T09:01:51.201" v="3490" actId="478"/>
          <ac:picMkLst>
            <pc:docMk/>
            <pc:sldMk cId="773918682" sldId="500"/>
            <ac:picMk id="4" creationId="{A5D0D4C8-784F-2A4C-A663-127F9D351E08}"/>
          </ac:picMkLst>
        </pc:picChg>
        <pc:picChg chg="add mod">
          <ac:chgData name="QiuTian" userId="d059b521-ee81-481f-be34-ac8650352dd5" providerId="ADAL" clId="{EBB61877-8ADD-8D4E-B31D-F2E6C52E0743}" dt="2022-12-02T09:02:06.496" v="3492" actId="1076"/>
          <ac:picMkLst>
            <pc:docMk/>
            <pc:sldMk cId="773918682" sldId="500"/>
            <ac:picMk id="5" creationId="{70CCC2B9-A14C-4143-83A5-BA480893D420}"/>
          </ac:picMkLst>
        </pc:picChg>
      </pc:sldChg>
      <pc:sldChg chg="addSp delSp modSp add">
        <pc:chgData name="QiuTian" userId="d059b521-ee81-481f-be34-ac8650352dd5" providerId="ADAL" clId="{EBB61877-8ADD-8D4E-B31D-F2E6C52E0743}" dt="2022-12-02T09:26:56.087" v="4099" actId="20577"/>
        <pc:sldMkLst>
          <pc:docMk/>
          <pc:sldMk cId="4285319379" sldId="501"/>
        </pc:sldMkLst>
        <pc:spChg chg="del">
          <ac:chgData name="QiuTian" userId="d059b521-ee81-481f-be34-ac8650352dd5" providerId="ADAL" clId="{EBB61877-8ADD-8D4E-B31D-F2E6C52E0743}" dt="2022-12-02T09:17:33.113" v="3886" actId="478"/>
          <ac:spMkLst>
            <pc:docMk/>
            <pc:sldMk cId="4285319379" sldId="501"/>
            <ac:spMk id="6" creationId="{CC3B4C45-F64A-C140-8D66-0988BAE6248F}"/>
          </ac:spMkLst>
        </pc:spChg>
        <pc:spChg chg="del">
          <ac:chgData name="QiuTian" userId="d059b521-ee81-481f-be34-ac8650352dd5" providerId="ADAL" clId="{EBB61877-8ADD-8D4E-B31D-F2E6C52E0743}" dt="2022-12-02T09:17:33.113" v="3886" actId="478"/>
          <ac:spMkLst>
            <pc:docMk/>
            <pc:sldMk cId="4285319379" sldId="501"/>
            <ac:spMk id="8" creationId="{FBF6ED05-3292-B841-ADD7-C4D69A2D08BE}"/>
          </ac:spMkLst>
        </pc:spChg>
        <pc:spChg chg="add mod">
          <ac:chgData name="QiuTian" userId="d059b521-ee81-481f-be34-ac8650352dd5" providerId="ADAL" clId="{EBB61877-8ADD-8D4E-B31D-F2E6C52E0743}" dt="2022-12-02T09:26:34.814" v="4090" actId="14100"/>
          <ac:spMkLst>
            <pc:docMk/>
            <pc:sldMk cId="4285319379" sldId="501"/>
            <ac:spMk id="12" creationId="{A14C4DCF-3223-E143-BF99-B7B2D281B991}"/>
          </ac:spMkLst>
        </pc:spChg>
        <pc:spChg chg="add mod">
          <ac:chgData name="QiuTian" userId="d059b521-ee81-481f-be34-ac8650352dd5" providerId="ADAL" clId="{EBB61877-8ADD-8D4E-B31D-F2E6C52E0743}" dt="2022-12-02T09:26:20.665" v="4087" actId="1076"/>
          <ac:spMkLst>
            <pc:docMk/>
            <pc:sldMk cId="4285319379" sldId="501"/>
            <ac:spMk id="13" creationId="{BFDC71BF-E635-FD41-95F6-2B3737BE23A3}"/>
          </ac:spMkLst>
        </pc:spChg>
        <pc:spChg chg="mod">
          <ac:chgData name="QiuTian" userId="d059b521-ee81-481f-be34-ac8650352dd5" providerId="ADAL" clId="{EBB61877-8ADD-8D4E-B31D-F2E6C52E0743}" dt="2022-12-02T09:17:27.683" v="3884" actId="20577"/>
          <ac:spMkLst>
            <pc:docMk/>
            <pc:sldMk cId="4285319379" sldId="501"/>
            <ac:spMk id="14" creationId="{00000000-0000-0000-0000-000000000000}"/>
          </ac:spMkLst>
        </pc:spChg>
        <pc:spChg chg="add mod">
          <ac:chgData name="QiuTian" userId="d059b521-ee81-481f-be34-ac8650352dd5" providerId="ADAL" clId="{EBB61877-8ADD-8D4E-B31D-F2E6C52E0743}" dt="2022-12-02T09:26:56.087" v="4099" actId="20577"/>
          <ac:spMkLst>
            <pc:docMk/>
            <pc:sldMk cId="4285319379" sldId="501"/>
            <ac:spMk id="15" creationId="{C682CA54-E4D8-3E4B-9875-1090919A6B10}"/>
          </ac:spMkLst>
        </pc:spChg>
        <pc:spChg chg="add mod">
          <ac:chgData name="QiuTian" userId="d059b521-ee81-481f-be34-ac8650352dd5" providerId="ADAL" clId="{EBB61877-8ADD-8D4E-B31D-F2E6C52E0743}" dt="2022-12-02T09:24:46.432" v="4074" actId="1076"/>
          <ac:spMkLst>
            <pc:docMk/>
            <pc:sldMk cId="4285319379" sldId="501"/>
            <ac:spMk id="16" creationId="{7A4EF903-9982-0441-8597-EC70273E87E0}"/>
          </ac:spMkLst>
        </pc:spChg>
        <pc:picChg chg="add mod">
          <ac:chgData name="QiuTian" userId="d059b521-ee81-481f-be34-ac8650352dd5" providerId="ADAL" clId="{EBB61877-8ADD-8D4E-B31D-F2E6C52E0743}" dt="2022-12-02T09:26:20.665" v="4087" actId="1076"/>
          <ac:picMkLst>
            <pc:docMk/>
            <pc:sldMk cId="4285319379" sldId="501"/>
            <ac:picMk id="3" creationId="{6A3D9785-9473-0848-88C1-D3187EAE9A5F}"/>
          </ac:picMkLst>
        </pc:picChg>
        <pc:picChg chg="del">
          <ac:chgData name="QiuTian" userId="d059b521-ee81-481f-be34-ac8650352dd5" providerId="ADAL" clId="{EBB61877-8ADD-8D4E-B31D-F2E6C52E0743}" dt="2022-12-02T09:17:29.481" v="3885" actId="478"/>
          <ac:picMkLst>
            <pc:docMk/>
            <pc:sldMk cId="4285319379" sldId="501"/>
            <ac:picMk id="5" creationId="{70CCC2B9-A14C-4143-83A5-BA480893D420}"/>
          </ac:picMkLst>
        </pc:picChg>
        <pc:picChg chg="add mod">
          <ac:chgData name="QiuTian" userId="d059b521-ee81-481f-be34-ac8650352dd5" providerId="ADAL" clId="{EBB61877-8ADD-8D4E-B31D-F2E6C52E0743}" dt="2022-12-02T09:22:05.096" v="3986" actId="1076"/>
          <ac:picMkLst>
            <pc:docMk/>
            <pc:sldMk cId="4285319379" sldId="501"/>
            <ac:picMk id="7" creationId="{DF630391-EFA7-264D-A57F-38332C52B020}"/>
          </ac:picMkLst>
        </pc:picChg>
        <pc:picChg chg="add mod">
          <ac:chgData name="QiuTian" userId="d059b521-ee81-481f-be34-ac8650352dd5" providerId="ADAL" clId="{EBB61877-8ADD-8D4E-B31D-F2E6C52E0743}" dt="2022-12-02T09:26:28.128" v="4088" actId="1076"/>
          <ac:picMkLst>
            <pc:docMk/>
            <pc:sldMk cId="4285319379" sldId="501"/>
            <ac:picMk id="10" creationId="{CAAC8324-D04D-344A-B4D8-014715758438}"/>
          </ac:picMkLst>
        </pc:picChg>
      </pc:sldChg>
      <pc:sldChg chg="addSp delSp modSp add">
        <pc:chgData name="QiuTian" userId="d059b521-ee81-481f-be34-ac8650352dd5" providerId="ADAL" clId="{EBB61877-8ADD-8D4E-B31D-F2E6C52E0743}" dt="2022-12-02T09:36:22.669" v="4411"/>
        <pc:sldMkLst>
          <pc:docMk/>
          <pc:sldMk cId="2611630600" sldId="502"/>
        </pc:sldMkLst>
        <pc:spChg chg="mod">
          <ac:chgData name="QiuTian" userId="d059b521-ee81-481f-be34-ac8650352dd5" providerId="ADAL" clId="{EBB61877-8ADD-8D4E-B31D-F2E6C52E0743}" dt="2022-12-02T09:36:07.283" v="4409" actId="20577"/>
          <ac:spMkLst>
            <pc:docMk/>
            <pc:sldMk cId="2611630600" sldId="502"/>
            <ac:spMk id="2" creationId="{5F12AB1D-1F4D-BD47-931E-3B8CC7909103}"/>
          </ac:spMkLst>
        </pc:spChg>
        <pc:spChg chg="add del">
          <ac:chgData name="QiuTian" userId="d059b521-ee81-481f-be34-ac8650352dd5" providerId="ADAL" clId="{EBB61877-8ADD-8D4E-B31D-F2E6C52E0743}" dt="2022-12-02T09:36:22.669" v="4411"/>
          <ac:spMkLst>
            <pc:docMk/>
            <pc:sldMk cId="2611630600" sldId="502"/>
            <ac:spMk id="3" creationId="{A5BE97E4-581F-4042-8BB7-471E7E6F0911}"/>
          </ac:spMkLst>
        </pc:spChg>
        <pc:spChg chg="mod">
          <ac:chgData name="QiuTian" userId="d059b521-ee81-481f-be34-ac8650352dd5" providerId="ADAL" clId="{EBB61877-8ADD-8D4E-B31D-F2E6C52E0743}" dt="2022-12-02T09:27:40.354" v="4123" actId="20577"/>
          <ac:spMkLst>
            <pc:docMk/>
            <pc:sldMk cId="2611630600" sldId="502"/>
            <ac:spMk id="14" creationId="{00000000-0000-0000-0000-000000000000}"/>
          </ac:spMkLst>
        </pc:spChg>
        <pc:picChg chg="del">
          <ac:chgData name="QiuTian" userId="d059b521-ee81-481f-be34-ac8650352dd5" providerId="ADAL" clId="{EBB61877-8ADD-8D4E-B31D-F2E6C52E0743}" dt="2022-12-02T09:34:59.961" v="4336" actId="478"/>
          <ac:picMkLst>
            <pc:docMk/>
            <pc:sldMk cId="2611630600" sldId="502"/>
            <ac:picMk id="4" creationId="{B19B0A19-D7E7-A248-89A6-8514D009A891}"/>
          </ac:picMkLst>
        </pc:picChg>
      </pc:sldChg>
      <pc:sldChg chg="modSp add">
        <pc:chgData name="QiuTian" userId="d059b521-ee81-481f-be34-ac8650352dd5" providerId="ADAL" clId="{EBB61877-8ADD-8D4E-B31D-F2E6C52E0743}" dt="2022-12-02T09:41:40.791" v="4773" actId="1076"/>
        <pc:sldMkLst>
          <pc:docMk/>
          <pc:sldMk cId="2202343583" sldId="503"/>
        </pc:sldMkLst>
        <pc:spChg chg="mod">
          <ac:chgData name="QiuTian" userId="d059b521-ee81-481f-be34-ac8650352dd5" providerId="ADAL" clId="{EBB61877-8ADD-8D4E-B31D-F2E6C52E0743}" dt="2022-12-02T09:41:40.791" v="4773" actId="1076"/>
          <ac:spMkLst>
            <pc:docMk/>
            <pc:sldMk cId="2202343583" sldId="503"/>
            <ac:spMk id="2" creationId="{5F12AB1D-1F4D-BD47-931E-3B8CC7909103}"/>
          </ac:spMkLst>
        </pc:spChg>
        <pc:spChg chg="mod">
          <ac:chgData name="QiuTian" userId="d059b521-ee81-481f-be34-ac8650352dd5" providerId="ADAL" clId="{EBB61877-8ADD-8D4E-B31D-F2E6C52E0743}" dt="2022-12-02T09:36:37.671" v="4454" actId="20577"/>
          <ac:spMkLst>
            <pc:docMk/>
            <pc:sldMk cId="2202343583" sldId="503"/>
            <ac:spMk id="14" creationId="{00000000-0000-0000-0000-000000000000}"/>
          </ac:spMkLst>
        </pc:spChg>
      </pc:sldChg>
      <pc:sldChg chg="addSp delSp modSp add">
        <pc:chgData name="QiuTian" userId="d059b521-ee81-481f-be34-ac8650352dd5" providerId="ADAL" clId="{EBB61877-8ADD-8D4E-B31D-F2E6C52E0743}" dt="2022-12-02T09:48:25.964" v="5182" actId="20577"/>
        <pc:sldMkLst>
          <pc:docMk/>
          <pc:sldMk cId="3678369042" sldId="504"/>
        </pc:sldMkLst>
        <pc:spChg chg="add del">
          <ac:chgData name="QiuTian" userId="d059b521-ee81-481f-be34-ac8650352dd5" providerId="ADAL" clId="{EBB61877-8ADD-8D4E-B31D-F2E6C52E0743}" dt="2022-12-02T09:42:24.829" v="4800" actId="478"/>
          <ac:spMkLst>
            <pc:docMk/>
            <pc:sldMk cId="3678369042" sldId="504"/>
            <ac:spMk id="2" creationId="{5F12AB1D-1F4D-BD47-931E-3B8CC7909103}"/>
          </ac:spMkLst>
        </pc:spChg>
        <pc:spChg chg="add mod">
          <ac:chgData name="QiuTian" userId="d059b521-ee81-481f-be34-ac8650352dd5" providerId="ADAL" clId="{EBB61877-8ADD-8D4E-B31D-F2E6C52E0743}" dt="2022-12-02T09:47:17.620" v="5033" actId="255"/>
          <ac:spMkLst>
            <pc:docMk/>
            <pc:sldMk cId="3678369042" sldId="504"/>
            <ac:spMk id="8" creationId="{205E51AE-AB1B-6846-80A4-C40CC07DD9E5}"/>
          </ac:spMkLst>
        </pc:spChg>
        <pc:spChg chg="add mod">
          <ac:chgData name="QiuTian" userId="d059b521-ee81-481f-be34-ac8650352dd5" providerId="ADAL" clId="{EBB61877-8ADD-8D4E-B31D-F2E6C52E0743}" dt="2022-12-02T09:48:25.964" v="5182" actId="20577"/>
          <ac:spMkLst>
            <pc:docMk/>
            <pc:sldMk cId="3678369042" sldId="504"/>
            <ac:spMk id="9" creationId="{440E4814-64F0-B44B-B49A-7405D910AF1E}"/>
          </ac:spMkLst>
        </pc:spChg>
        <pc:spChg chg="mod">
          <ac:chgData name="QiuTian" userId="d059b521-ee81-481f-be34-ac8650352dd5" providerId="ADAL" clId="{EBB61877-8ADD-8D4E-B31D-F2E6C52E0743}" dt="2022-12-02T09:42:17.166" v="4797" actId="20577"/>
          <ac:spMkLst>
            <pc:docMk/>
            <pc:sldMk cId="3678369042" sldId="504"/>
            <ac:spMk id="14" creationId="{00000000-0000-0000-0000-000000000000}"/>
          </ac:spMkLst>
        </pc:spChg>
        <pc:picChg chg="add mod">
          <ac:chgData name="QiuTian" userId="d059b521-ee81-481f-be34-ac8650352dd5" providerId="ADAL" clId="{EBB61877-8ADD-8D4E-B31D-F2E6C52E0743}" dt="2022-12-02T09:42:55.986" v="4807" actId="1076"/>
          <ac:picMkLst>
            <pc:docMk/>
            <pc:sldMk cId="3678369042" sldId="504"/>
            <ac:picMk id="4" creationId="{CA12A6EC-EA22-8F4C-A454-475146C80335}"/>
          </ac:picMkLst>
        </pc:picChg>
        <pc:picChg chg="add mod">
          <ac:chgData name="QiuTian" userId="d059b521-ee81-481f-be34-ac8650352dd5" providerId="ADAL" clId="{EBB61877-8ADD-8D4E-B31D-F2E6C52E0743}" dt="2022-12-02T09:42:57.850" v="4808" actId="1076"/>
          <ac:picMkLst>
            <pc:docMk/>
            <pc:sldMk cId="3678369042" sldId="504"/>
            <ac:picMk id="6" creationId="{7AB2CDCF-B0E2-C64E-9BE3-CE5D055C289C}"/>
          </ac:picMkLst>
        </pc:picChg>
      </pc:sldChg>
      <pc:sldChg chg="addSp delSp modSp add">
        <pc:chgData name="QiuTian" userId="d059b521-ee81-481f-be34-ac8650352dd5" providerId="ADAL" clId="{EBB61877-8ADD-8D4E-B31D-F2E6C52E0743}" dt="2022-12-02T09:53:40.770" v="5562"/>
        <pc:sldMkLst>
          <pc:docMk/>
          <pc:sldMk cId="2890459771" sldId="505"/>
        </pc:sldMkLst>
        <pc:spChg chg="del">
          <ac:chgData name="QiuTian" userId="d059b521-ee81-481f-be34-ac8650352dd5" providerId="ADAL" clId="{EBB61877-8ADD-8D4E-B31D-F2E6C52E0743}" dt="2022-12-02T09:48:59.512" v="5229" actId="478"/>
          <ac:spMkLst>
            <pc:docMk/>
            <pc:sldMk cId="2890459771" sldId="505"/>
            <ac:spMk id="8" creationId="{205E51AE-AB1B-6846-80A4-C40CC07DD9E5}"/>
          </ac:spMkLst>
        </pc:spChg>
        <pc:spChg chg="mod">
          <ac:chgData name="QiuTian" userId="d059b521-ee81-481f-be34-ac8650352dd5" providerId="ADAL" clId="{EBB61877-8ADD-8D4E-B31D-F2E6C52E0743}" dt="2022-12-02T09:52:33.532" v="5556" actId="948"/>
          <ac:spMkLst>
            <pc:docMk/>
            <pc:sldMk cId="2890459771" sldId="505"/>
            <ac:spMk id="9" creationId="{440E4814-64F0-B44B-B49A-7405D910AF1E}"/>
          </ac:spMkLst>
        </pc:spChg>
        <pc:spChg chg="mod">
          <ac:chgData name="QiuTian" userId="d059b521-ee81-481f-be34-ac8650352dd5" providerId="ADAL" clId="{EBB61877-8ADD-8D4E-B31D-F2E6C52E0743}" dt="2022-12-02T09:48:54.625" v="5228" actId="20577"/>
          <ac:spMkLst>
            <pc:docMk/>
            <pc:sldMk cId="2890459771" sldId="505"/>
            <ac:spMk id="14" creationId="{00000000-0000-0000-0000-000000000000}"/>
          </ac:spMkLst>
        </pc:spChg>
        <pc:picChg chg="add mod">
          <ac:chgData name="QiuTian" userId="d059b521-ee81-481f-be34-ac8650352dd5" providerId="ADAL" clId="{EBB61877-8ADD-8D4E-B31D-F2E6C52E0743}" dt="2022-12-02T09:52:54.208" v="5560" actId="1076"/>
          <ac:picMkLst>
            <pc:docMk/>
            <pc:sldMk cId="2890459771" sldId="505"/>
            <ac:picMk id="3" creationId="{4FCBA2CA-1B40-2F4E-9053-413A17418A31}"/>
          </ac:picMkLst>
        </pc:picChg>
        <pc:picChg chg="del">
          <ac:chgData name="QiuTian" userId="d059b521-ee81-481f-be34-ac8650352dd5" providerId="ADAL" clId="{EBB61877-8ADD-8D4E-B31D-F2E6C52E0743}" dt="2022-12-02T09:49:07.654" v="5232" actId="478"/>
          <ac:picMkLst>
            <pc:docMk/>
            <pc:sldMk cId="2890459771" sldId="505"/>
            <ac:picMk id="4" creationId="{CA12A6EC-EA22-8F4C-A454-475146C80335}"/>
          </ac:picMkLst>
        </pc:picChg>
        <pc:picChg chg="del">
          <ac:chgData name="QiuTian" userId="d059b521-ee81-481f-be34-ac8650352dd5" providerId="ADAL" clId="{EBB61877-8ADD-8D4E-B31D-F2E6C52E0743}" dt="2022-12-02T09:49:07.654" v="5232" actId="478"/>
          <ac:picMkLst>
            <pc:docMk/>
            <pc:sldMk cId="2890459771" sldId="505"/>
            <ac:picMk id="6" creationId="{7AB2CDCF-B0E2-C64E-9BE3-CE5D055C289C}"/>
          </ac:picMkLst>
        </pc:picChg>
        <pc:picChg chg="add del mod">
          <ac:chgData name="QiuTian" userId="d059b521-ee81-481f-be34-ac8650352dd5" providerId="ADAL" clId="{EBB61877-8ADD-8D4E-B31D-F2E6C52E0743}" dt="2022-12-02T09:53:40.770" v="5562"/>
          <ac:picMkLst>
            <pc:docMk/>
            <pc:sldMk cId="2890459771" sldId="505"/>
            <ac:picMk id="7" creationId="{A92BAC45-CB78-ED4A-AD14-32F8C9748C63}"/>
          </ac:picMkLst>
        </pc:picChg>
      </pc:sldChg>
      <pc:sldChg chg="addSp delSp modSp add">
        <pc:chgData name="QiuTian" userId="d059b521-ee81-481f-be34-ac8650352dd5" providerId="ADAL" clId="{EBB61877-8ADD-8D4E-B31D-F2E6C52E0743}" dt="2022-12-02T09:57:23.801" v="5737" actId="20577"/>
        <pc:sldMkLst>
          <pc:docMk/>
          <pc:sldMk cId="749444710" sldId="506"/>
        </pc:sldMkLst>
        <pc:spChg chg="add mod">
          <ac:chgData name="QiuTian" userId="d059b521-ee81-481f-be34-ac8650352dd5" providerId="ADAL" clId="{EBB61877-8ADD-8D4E-B31D-F2E6C52E0743}" dt="2022-12-02T09:57:23.801" v="5737" actId="20577"/>
          <ac:spMkLst>
            <pc:docMk/>
            <pc:sldMk cId="749444710" sldId="506"/>
            <ac:spMk id="5" creationId="{935DDECC-CE2E-244E-9C69-85E254EC9C1F}"/>
          </ac:spMkLst>
        </pc:spChg>
        <pc:spChg chg="del">
          <ac:chgData name="QiuTian" userId="d059b521-ee81-481f-be34-ac8650352dd5" providerId="ADAL" clId="{EBB61877-8ADD-8D4E-B31D-F2E6C52E0743}" dt="2022-12-02T09:54:12.423" v="5600" actId="478"/>
          <ac:spMkLst>
            <pc:docMk/>
            <pc:sldMk cId="749444710" sldId="506"/>
            <ac:spMk id="9" creationId="{440E4814-64F0-B44B-B49A-7405D910AF1E}"/>
          </ac:spMkLst>
        </pc:spChg>
        <pc:spChg chg="mod">
          <ac:chgData name="QiuTian" userId="d059b521-ee81-481f-be34-ac8650352dd5" providerId="ADAL" clId="{EBB61877-8ADD-8D4E-B31D-F2E6C52E0743}" dt="2022-12-02T09:54:07.548" v="5599" actId="20577"/>
          <ac:spMkLst>
            <pc:docMk/>
            <pc:sldMk cId="749444710" sldId="506"/>
            <ac:spMk id="14" creationId="{00000000-0000-0000-0000-000000000000}"/>
          </ac:spMkLst>
        </pc:spChg>
        <pc:picChg chg="del">
          <ac:chgData name="QiuTian" userId="d059b521-ee81-481f-be34-ac8650352dd5" providerId="ADAL" clId="{EBB61877-8ADD-8D4E-B31D-F2E6C52E0743}" dt="2022-12-02T09:54:12.423" v="5600" actId="478"/>
          <ac:picMkLst>
            <pc:docMk/>
            <pc:sldMk cId="749444710" sldId="506"/>
            <ac:picMk id="3" creationId="{4FCBA2CA-1B40-2F4E-9053-413A17418A31}"/>
          </ac:picMkLst>
        </pc:picChg>
      </pc:sldChg>
      <pc:sldChg chg="addSp delSp modSp add">
        <pc:chgData name="QiuTian" userId="d059b521-ee81-481f-be34-ac8650352dd5" providerId="ADAL" clId="{EBB61877-8ADD-8D4E-B31D-F2E6C52E0743}" dt="2022-12-02T09:58:32.167" v="5755" actId="1076"/>
        <pc:sldMkLst>
          <pc:docMk/>
          <pc:sldMk cId="2325863592" sldId="507"/>
        </pc:sldMkLst>
        <pc:spChg chg="del">
          <ac:chgData name="QiuTian" userId="d059b521-ee81-481f-be34-ac8650352dd5" providerId="ADAL" clId="{EBB61877-8ADD-8D4E-B31D-F2E6C52E0743}" dt="2022-12-02T09:58:10.313" v="5750" actId="478"/>
          <ac:spMkLst>
            <pc:docMk/>
            <pc:sldMk cId="2325863592" sldId="507"/>
            <ac:spMk id="12" creationId="{A14C4DCF-3223-E143-BF99-B7B2D281B991}"/>
          </ac:spMkLst>
        </pc:spChg>
        <pc:spChg chg="del">
          <ac:chgData name="QiuTian" userId="d059b521-ee81-481f-be34-ac8650352dd5" providerId="ADAL" clId="{EBB61877-8ADD-8D4E-B31D-F2E6C52E0743}" dt="2022-12-02T09:58:13.235" v="5751" actId="478"/>
          <ac:spMkLst>
            <pc:docMk/>
            <pc:sldMk cId="2325863592" sldId="507"/>
            <ac:spMk id="13" creationId="{BFDC71BF-E635-FD41-95F6-2B3737BE23A3}"/>
          </ac:spMkLst>
        </pc:spChg>
        <pc:spChg chg="mod">
          <ac:chgData name="QiuTian" userId="d059b521-ee81-481f-be34-ac8650352dd5" providerId="ADAL" clId="{EBB61877-8ADD-8D4E-B31D-F2E6C52E0743}" dt="2022-12-02T09:58:07.274" v="5749" actId="20577"/>
          <ac:spMkLst>
            <pc:docMk/>
            <pc:sldMk cId="2325863592" sldId="507"/>
            <ac:spMk id="14" creationId="{00000000-0000-0000-0000-000000000000}"/>
          </ac:spMkLst>
        </pc:spChg>
        <pc:spChg chg="del">
          <ac:chgData name="QiuTian" userId="d059b521-ee81-481f-be34-ac8650352dd5" providerId="ADAL" clId="{EBB61877-8ADD-8D4E-B31D-F2E6C52E0743}" dt="2022-12-02T09:58:13.235" v="5751" actId="478"/>
          <ac:spMkLst>
            <pc:docMk/>
            <pc:sldMk cId="2325863592" sldId="507"/>
            <ac:spMk id="15" creationId="{C682CA54-E4D8-3E4B-9875-1090919A6B10}"/>
          </ac:spMkLst>
        </pc:spChg>
        <pc:spChg chg="del">
          <ac:chgData name="QiuTian" userId="d059b521-ee81-481f-be34-ac8650352dd5" providerId="ADAL" clId="{EBB61877-8ADD-8D4E-B31D-F2E6C52E0743}" dt="2022-12-02T09:58:13.235" v="5751" actId="478"/>
          <ac:spMkLst>
            <pc:docMk/>
            <pc:sldMk cId="2325863592" sldId="507"/>
            <ac:spMk id="16" creationId="{7A4EF903-9982-0441-8597-EC70273E87E0}"/>
          </ac:spMkLst>
        </pc:spChg>
        <pc:picChg chg="del">
          <ac:chgData name="QiuTian" userId="d059b521-ee81-481f-be34-ac8650352dd5" providerId="ADAL" clId="{EBB61877-8ADD-8D4E-B31D-F2E6C52E0743}" dt="2022-12-02T09:58:13.235" v="5751" actId="478"/>
          <ac:picMkLst>
            <pc:docMk/>
            <pc:sldMk cId="2325863592" sldId="507"/>
            <ac:picMk id="3" creationId="{6A3D9785-9473-0848-88C1-D3187EAE9A5F}"/>
          </ac:picMkLst>
        </pc:picChg>
        <pc:picChg chg="add mod">
          <ac:chgData name="QiuTian" userId="d059b521-ee81-481f-be34-ac8650352dd5" providerId="ADAL" clId="{EBB61877-8ADD-8D4E-B31D-F2E6C52E0743}" dt="2022-12-02T09:58:32.167" v="5755" actId="1076"/>
          <ac:picMkLst>
            <pc:docMk/>
            <pc:sldMk cId="2325863592" sldId="507"/>
            <ac:picMk id="4" creationId="{EAE274D0-C29D-1A4C-A1C9-AF831103AEF1}"/>
          </ac:picMkLst>
        </pc:picChg>
        <pc:picChg chg="del">
          <ac:chgData name="QiuTian" userId="d059b521-ee81-481f-be34-ac8650352dd5" providerId="ADAL" clId="{EBB61877-8ADD-8D4E-B31D-F2E6C52E0743}" dt="2022-12-02T09:58:13.235" v="5751" actId="478"/>
          <ac:picMkLst>
            <pc:docMk/>
            <pc:sldMk cId="2325863592" sldId="507"/>
            <ac:picMk id="7" creationId="{DF630391-EFA7-264D-A57F-38332C52B020}"/>
          </ac:picMkLst>
        </pc:picChg>
        <pc:picChg chg="del">
          <ac:chgData name="QiuTian" userId="d059b521-ee81-481f-be34-ac8650352dd5" providerId="ADAL" clId="{EBB61877-8ADD-8D4E-B31D-F2E6C52E0743}" dt="2022-12-02T09:58:13.235" v="5751" actId="478"/>
          <ac:picMkLst>
            <pc:docMk/>
            <pc:sldMk cId="2325863592" sldId="507"/>
            <ac:picMk id="10" creationId="{CAAC8324-D04D-344A-B4D8-014715758438}"/>
          </ac:picMkLst>
        </pc:picChg>
      </pc:sldChg>
      <pc:sldChg chg="addSp delSp modSp add">
        <pc:chgData name="QiuTian" userId="d059b521-ee81-481f-be34-ac8650352dd5" providerId="ADAL" clId="{EBB61877-8ADD-8D4E-B31D-F2E6C52E0743}" dt="2022-12-02T11:07:41.152" v="6555" actId="1076"/>
        <pc:sldMkLst>
          <pc:docMk/>
          <pc:sldMk cId="3416831935" sldId="508"/>
        </pc:sldMkLst>
        <pc:spChg chg="add del mod">
          <ac:chgData name="QiuTian" userId="d059b521-ee81-481f-be34-ac8650352dd5" providerId="ADAL" clId="{EBB61877-8ADD-8D4E-B31D-F2E6C52E0743}" dt="2022-12-02T11:07:41.152" v="6555" actId="1076"/>
          <ac:spMkLst>
            <pc:docMk/>
            <pc:sldMk cId="3416831935" sldId="508"/>
            <ac:spMk id="5" creationId="{9BB0C2A1-72AC-A644-BA99-796F7FFEDE37}"/>
          </ac:spMkLst>
        </pc:spChg>
        <pc:spChg chg="mod">
          <ac:chgData name="QiuTian" userId="d059b521-ee81-481f-be34-ac8650352dd5" providerId="ADAL" clId="{EBB61877-8ADD-8D4E-B31D-F2E6C52E0743}" dt="2022-12-02T09:59:44.863" v="5769" actId="20577"/>
          <ac:spMkLst>
            <pc:docMk/>
            <pc:sldMk cId="3416831935" sldId="508"/>
            <ac:spMk id="14" creationId="{00000000-0000-0000-0000-000000000000}"/>
          </ac:spMkLst>
        </pc:spChg>
        <pc:picChg chg="del">
          <ac:chgData name="QiuTian" userId="d059b521-ee81-481f-be34-ac8650352dd5" providerId="ADAL" clId="{EBB61877-8ADD-8D4E-B31D-F2E6C52E0743}" dt="2022-12-02T09:59:57.617" v="5770" actId="478"/>
          <ac:picMkLst>
            <pc:docMk/>
            <pc:sldMk cId="3416831935" sldId="508"/>
            <ac:picMk id="4" creationId="{EAE274D0-C29D-1A4C-A1C9-AF831103AEF1}"/>
          </ac:picMkLst>
        </pc:picChg>
      </pc:sldChg>
      <pc:sldChg chg="addSp delSp modSp add">
        <pc:chgData name="QiuTian" userId="d059b521-ee81-481f-be34-ac8650352dd5" providerId="ADAL" clId="{EBB61877-8ADD-8D4E-B31D-F2E6C52E0743}" dt="2022-12-02T11:09:12.722" v="6562" actId="1076"/>
        <pc:sldMkLst>
          <pc:docMk/>
          <pc:sldMk cId="2823001460" sldId="509"/>
        </pc:sldMkLst>
        <pc:spChg chg="del">
          <ac:chgData name="QiuTian" userId="d059b521-ee81-481f-be34-ac8650352dd5" providerId="ADAL" clId="{EBB61877-8ADD-8D4E-B31D-F2E6C52E0743}" dt="2022-12-02T11:08:26.761" v="6557" actId="478"/>
          <ac:spMkLst>
            <pc:docMk/>
            <pc:sldMk cId="2823001460" sldId="509"/>
            <ac:spMk id="5" creationId="{9BB0C2A1-72AC-A644-BA99-796F7FFEDE37}"/>
          </ac:spMkLst>
        </pc:spChg>
        <pc:picChg chg="add mod">
          <ac:chgData name="QiuTian" userId="d059b521-ee81-481f-be34-ac8650352dd5" providerId="ADAL" clId="{EBB61877-8ADD-8D4E-B31D-F2E6C52E0743}" dt="2022-12-02T11:09:00.785" v="6560" actId="14100"/>
          <ac:picMkLst>
            <pc:docMk/>
            <pc:sldMk cId="2823001460" sldId="509"/>
            <ac:picMk id="4" creationId="{A78E73C7-4D5B-F840-A78B-08A2EF0E3EB3}"/>
          </ac:picMkLst>
        </pc:picChg>
        <pc:picChg chg="add mod">
          <ac:chgData name="QiuTian" userId="d059b521-ee81-481f-be34-ac8650352dd5" providerId="ADAL" clId="{EBB61877-8ADD-8D4E-B31D-F2E6C52E0743}" dt="2022-12-02T11:09:12.722" v="6562" actId="1076"/>
          <ac:picMkLst>
            <pc:docMk/>
            <pc:sldMk cId="2823001460" sldId="509"/>
            <ac:picMk id="6" creationId="{323F3A54-3BCD-2C4C-8E1B-1A42EBEAFCB7}"/>
          </ac:picMkLst>
        </pc:picChg>
        <pc:picChg chg="add mod">
          <ac:chgData name="QiuTian" userId="d059b521-ee81-481f-be34-ac8650352dd5" providerId="ADAL" clId="{EBB61877-8ADD-8D4E-B31D-F2E6C52E0743}" dt="2022-12-02T11:09:07.689" v="6561" actId="1076"/>
          <ac:picMkLst>
            <pc:docMk/>
            <pc:sldMk cId="2823001460" sldId="509"/>
            <ac:picMk id="7" creationId="{0E4631B5-6973-8842-979E-B23D1EF78BD5}"/>
          </ac:picMkLst>
        </pc:picChg>
        <pc:picChg chg="add mod">
          <ac:chgData name="QiuTian" userId="d059b521-ee81-481f-be34-ac8650352dd5" providerId="ADAL" clId="{EBB61877-8ADD-8D4E-B31D-F2E6C52E0743}" dt="2022-12-02T11:09:12.722" v="6562" actId="1076"/>
          <ac:picMkLst>
            <pc:docMk/>
            <pc:sldMk cId="2823001460" sldId="509"/>
            <ac:picMk id="8" creationId="{6B752DF0-2654-C140-AFA6-3EAE63A6BE6F}"/>
          </ac:picMkLst>
        </pc:picChg>
      </pc:sldChg>
      <pc:sldChg chg="addSp delSp modSp add">
        <pc:chgData name="QiuTian" userId="d059b521-ee81-481f-be34-ac8650352dd5" providerId="ADAL" clId="{EBB61877-8ADD-8D4E-B31D-F2E6C52E0743}" dt="2022-12-02T11:11:58.565" v="6576"/>
        <pc:sldMkLst>
          <pc:docMk/>
          <pc:sldMk cId="1355548782" sldId="510"/>
        </pc:sldMkLst>
        <pc:spChg chg="add del">
          <ac:chgData name="QiuTian" userId="d059b521-ee81-481f-be34-ac8650352dd5" providerId="ADAL" clId="{EBB61877-8ADD-8D4E-B31D-F2E6C52E0743}" dt="2022-12-02T11:11:58.565" v="6576"/>
          <ac:spMkLst>
            <pc:docMk/>
            <pc:sldMk cId="1355548782" sldId="510"/>
            <ac:spMk id="2" creationId="{03A67989-F9A2-9044-8A1B-C387AF7AED10}"/>
          </ac:spMkLst>
        </pc:spChg>
        <pc:picChg chg="del">
          <ac:chgData name="QiuTian" userId="d059b521-ee81-481f-be34-ac8650352dd5" providerId="ADAL" clId="{EBB61877-8ADD-8D4E-B31D-F2E6C52E0743}" dt="2022-12-02T11:09:27.803" v="6564" actId="478"/>
          <ac:picMkLst>
            <pc:docMk/>
            <pc:sldMk cId="1355548782" sldId="510"/>
            <ac:picMk id="4" creationId="{A78E73C7-4D5B-F840-A78B-08A2EF0E3EB3}"/>
          </ac:picMkLst>
        </pc:picChg>
        <pc:picChg chg="del">
          <ac:chgData name="QiuTian" userId="d059b521-ee81-481f-be34-ac8650352dd5" providerId="ADAL" clId="{EBB61877-8ADD-8D4E-B31D-F2E6C52E0743}" dt="2022-12-02T11:09:27.803" v="6564" actId="478"/>
          <ac:picMkLst>
            <pc:docMk/>
            <pc:sldMk cId="1355548782" sldId="510"/>
            <ac:picMk id="6" creationId="{323F3A54-3BCD-2C4C-8E1B-1A42EBEAFCB7}"/>
          </ac:picMkLst>
        </pc:picChg>
        <pc:picChg chg="del">
          <ac:chgData name="QiuTian" userId="d059b521-ee81-481f-be34-ac8650352dd5" providerId="ADAL" clId="{EBB61877-8ADD-8D4E-B31D-F2E6C52E0743}" dt="2022-12-02T11:09:27.803" v="6564" actId="478"/>
          <ac:picMkLst>
            <pc:docMk/>
            <pc:sldMk cId="1355548782" sldId="510"/>
            <ac:picMk id="7" creationId="{0E4631B5-6973-8842-979E-B23D1EF78BD5}"/>
          </ac:picMkLst>
        </pc:picChg>
        <pc:picChg chg="del">
          <ac:chgData name="QiuTian" userId="d059b521-ee81-481f-be34-ac8650352dd5" providerId="ADAL" clId="{EBB61877-8ADD-8D4E-B31D-F2E6C52E0743}" dt="2022-12-02T11:09:27.803" v="6564" actId="478"/>
          <ac:picMkLst>
            <pc:docMk/>
            <pc:sldMk cId="1355548782" sldId="510"/>
            <ac:picMk id="8" creationId="{6B752DF0-2654-C140-AFA6-3EAE63A6BE6F}"/>
          </ac:picMkLst>
        </pc:picChg>
        <pc:picChg chg="add del mod">
          <ac:chgData name="QiuTian" userId="d059b521-ee81-481f-be34-ac8650352dd5" providerId="ADAL" clId="{EBB61877-8ADD-8D4E-B31D-F2E6C52E0743}" dt="2022-12-02T11:11:57.608" v="6575" actId="478"/>
          <ac:picMkLst>
            <pc:docMk/>
            <pc:sldMk cId="1355548782" sldId="510"/>
            <ac:picMk id="9" creationId="{77D4D0CE-FF7E-634C-9238-08CFB009AC98}"/>
          </ac:picMkLst>
        </pc:picChg>
        <pc:picChg chg="add del mod">
          <ac:chgData name="QiuTian" userId="d059b521-ee81-481f-be34-ac8650352dd5" providerId="ADAL" clId="{EBB61877-8ADD-8D4E-B31D-F2E6C52E0743}" dt="2022-12-02T11:11:57.608" v="6575" actId="478"/>
          <ac:picMkLst>
            <pc:docMk/>
            <pc:sldMk cId="1355548782" sldId="510"/>
            <ac:picMk id="10" creationId="{62CF931D-6425-C64C-AAF2-A7180F93C602}"/>
          </ac:picMkLst>
        </pc:picChg>
        <pc:picChg chg="add del mod">
          <ac:chgData name="QiuTian" userId="d059b521-ee81-481f-be34-ac8650352dd5" providerId="ADAL" clId="{EBB61877-8ADD-8D4E-B31D-F2E6C52E0743}" dt="2022-12-02T11:11:57.608" v="6575" actId="478"/>
          <ac:picMkLst>
            <pc:docMk/>
            <pc:sldMk cId="1355548782" sldId="510"/>
            <ac:picMk id="11" creationId="{7E5B71F4-1648-814C-929B-F8D386B4DDFD}"/>
          </ac:picMkLst>
        </pc:picChg>
        <pc:picChg chg="add del mod">
          <ac:chgData name="QiuTian" userId="d059b521-ee81-481f-be34-ac8650352dd5" providerId="ADAL" clId="{EBB61877-8ADD-8D4E-B31D-F2E6C52E0743}" dt="2022-12-02T11:11:57.608" v="6575" actId="478"/>
          <ac:picMkLst>
            <pc:docMk/>
            <pc:sldMk cId="1355548782" sldId="510"/>
            <ac:picMk id="12" creationId="{79391E0C-3036-794B-B346-8185935F5927}"/>
          </ac:picMkLst>
        </pc:picChg>
      </pc:sldChg>
      <pc:sldChg chg="addSp delSp modSp add modAnim">
        <pc:chgData name="QiuTian" userId="d059b521-ee81-481f-be34-ac8650352dd5" providerId="ADAL" clId="{EBB61877-8ADD-8D4E-B31D-F2E6C52E0743}" dt="2022-12-02T11:23:27.506" v="6890" actId="207"/>
        <pc:sldMkLst>
          <pc:docMk/>
          <pc:sldMk cId="2721123221" sldId="511"/>
        </pc:sldMkLst>
        <pc:spChg chg="add mod">
          <ac:chgData name="QiuTian" userId="d059b521-ee81-481f-be34-ac8650352dd5" providerId="ADAL" clId="{EBB61877-8ADD-8D4E-B31D-F2E6C52E0743}" dt="2022-12-02T11:23:27.506" v="6890" actId="207"/>
          <ac:spMkLst>
            <pc:docMk/>
            <pc:sldMk cId="2721123221" sldId="511"/>
            <ac:spMk id="3" creationId="{2B1B9594-97E5-724E-871A-2D2E3B4F6F4A}"/>
          </ac:spMkLst>
        </pc:spChg>
        <pc:picChg chg="add mod">
          <ac:chgData name="QiuTian" userId="d059b521-ee81-481f-be34-ac8650352dd5" providerId="ADAL" clId="{EBB61877-8ADD-8D4E-B31D-F2E6C52E0743}" dt="2022-12-02T11:20:37.464" v="6803" actId="1076"/>
          <ac:picMkLst>
            <pc:docMk/>
            <pc:sldMk cId="2721123221" sldId="511"/>
            <ac:picMk id="2" creationId="{F42CCB75-7AE0-5B46-9550-55840D4D7051}"/>
          </ac:picMkLst>
        </pc:picChg>
        <pc:picChg chg="del">
          <ac:chgData name="QiuTian" userId="d059b521-ee81-481f-be34-ac8650352dd5" providerId="ADAL" clId="{EBB61877-8ADD-8D4E-B31D-F2E6C52E0743}" dt="2022-12-02T11:12:10.940" v="6578" actId="478"/>
          <ac:picMkLst>
            <pc:docMk/>
            <pc:sldMk cId="2721123221" sldId="511"/>
            <ac:picMk id="9" creationId="{77D4D0CE-FF7E-634C-9238-08CFB009AC98}"/>
          </ac:picMkLst>
        </pc:picChg>
        <pc:picChg chg="del">
          <ac:chgData name="QiuTian" userId="d059b521-ee81-481f-be34-ac8650352dd5" providerId="ADAL" clId="{EBB61877-8ADD-8D4E-B31D-F2E6C52E0743}" dt="2022-12-02T11:12:10.940" v="6578" actId="478"/>
          <ac:picMkLst>
            <pc:docMk/>
            <pc:sldMk cId="2721123221" sldId="511"/>
            <ac:picMk id="10" creationId="{62CF931D-6425-C64C-AAF2-A7180F93C602}"/>
          </ac:picMkLst>
        </pc:picChg>
        <pc:picChg chg="del">
          <ac:chgData name="QiuTian" userId="d059b521-ee81-481f-be34-ac8650352dd5" providerId="ADAL" clId="{EBB61877-8ADD-8D4E-B31D-F2E6C52E0743}" dt="2022-12-02T11:12:10.940" v="6578" actId="478"/>
          <ac:picMkLst>
            <pc:docMk/>
            <pc:sldMk cId="2721123221" sldId="511"/>
            <ac:picMk id="11" creationId="{7E5B71F4-1648-814C-929B-F8D386B4DDFD}"/>
          </ac:picMkLst>
        </pc:picChg>
        <pc:picChg chg="del">
          <ac:chgData name="QiuTian" userId="d059b521-ee81-481f-be34-ac8650352dd5" providerId="ADAL" clId="{EBB61877-8ADD-8D4E-B31D-F2E6C52E0743}" dt="2022-12-02T11:12:10.940" v="6578" actId="478"/>
          <ac:picMkLst>
            <pc:docMk/>
            <pc:sldMk cId="2721123221" sldId="511"/>
            <ac:picMk id="12" creationId="{79391E0C-3036-794B-B346-8185935F5927}"/>
          </ac:picMkLst>
        </pc:picChg>
      </pc:sldChg>
      <pc:sldChg chg="delSp modSp add">
        <pc:chgData name="QiuTian" userId="d059b521-ee81-481f-be34-ac8650352dd5" providerId="ADAL" clId="{EBB61877-8ADD-8D4E-B31D-F2E6C52E0743}" dt="2022-12-02T11:41:25.335" v="7344" actId="20577"/>
        <pc:sldMkLst>
          <pc:docMk/>
          <pc:sldMk cId="845003562" sldId="512"/>
        </pc:sldMkLst>
        <pc:spChg chg="mod">
          <ac:chgData name="QiuTian" userId="d059b521-ee81-481f-be34-ac8650352dd5" providerId="ADAL" clId="{EBB61877-8ADD-8D4E-B31D-F2E6C52E0743}" dt="2022-12-02T11:39:28.647" v="7332" actId="15"/>
          <ac:spMkLst>
            <pc:docMk/>
            <pc:sldMk cId="845003562" sldId="512"/>
            <ac:spMk id="4" creationId="{4F401F56-17C3-7040-BA21-84B4AD9954D0}"/>
          </ac:spMkLst>
        </pc:spChg>
        <pc:spChg chg="mod">
          <ac:chgData name="QiuTian" userId="d059b521-ee81-481f-be34-ac8650352dd5" providerId="ADAL" clId="{EBB61877-8ADD-8D4E-B31D-F2E6C52E0743}" dt="2022-12-02T11:41:25.335" v="7344" actId="20577"/>
          <ac:spMkLst>
            <pc:docMk/>
            <pc:sldMk cId="845003562" sldId="512"/>
            <ac:spMk id="14" creationId="{00000000-0000-0000-0000-000000000000}"/>
          </ac:spMkLst>
        </pc:spChg>
        <pc:picChg chg="del">
          <ac:chgData name="QiuTian" userId="d059b521-ee81-481f-be34-ac8650352dd5" providerId="ADAL" clId="{EBB61877-8ADD-8D4E-B31D-F2E6C52E0743}" dt="2022-12-02T11:12:40.255" v="6600" actId="478"/>
          <ac:picMkLst>
            <pc:docMk/>
            <pc:sldMk cId="845003562" sldId="512"/>
            <ac:picMk id="7" creationId="{7F8DD27B-A587-6F4F-8BC3-79D7F7B9BA35}"/>
          </ac:picMkLst>
        </pc:picChg>
      </pc:sldChg>
      <pc:sldChg chg="addSp delSp modSp add">
        <pc:chgData name="QiuTian" userId="d059b521-ee81-481f-be34-ac8650352dd5" providerId="ADAL" clId="{EBB61877-8ADD-8D4E-B31D-F2E6C52E0743}" dt="2022-12-02T12:07:26.443" v="7933" actId="207"/>
        <pc:sldMkLst>
          <pc:docMk/>
          <pc:sldMk cId="2676298926" sldId="513"/>
        </pc:sldMkLst>
        <pc:spChg chg="mod">
          <ac:chgData name="QiuTian" userId="d059b521-ee81-481f-be34-ac8650352dd5" providerId="ADAL" clId="{EBB61877-8ADD-8D4E-B31D-F2E6C52E0743}" dt="2022-12-02T12:07:26.443" v="7933" actId="207"/>
          <ac:spMkLst>
            <pc:docMk/>
            <pc:sldMk cId="2676298926" sldId="513"/>
            <ac:spMk id="4" creationId="{4F401F56-17C3-7040-BA21-84B4AD9954D0}"/>
          </ac:spMkLst>
        </pc:spChg>
        <pc:spChg chg="mod">
          <ac:chgData name="QiuTian" userId="d059b521-ee81-481f-be34-ac8650352dd5" providerId="ADAL" clId="{EBB61877-8ADD-8D4E-B31D-F2E6C52E0743}" dt="2022-12-02T11:42:23.987" v="7376" actId="20577"/>
          <ac:spMkLst>
            <pc:docMk/>
            <pc:sldMk cId="2676298926" sldId="513"/>
            <ac:spMk id="14" creationId="{00000000-0000-0000-0000-000000000000}"/>
          </ac:spMkLst>
        </pc:spChg>
        <pc:picChg chg="add del mod">
          <ac:chgData name="QiuTian" userId="d059b521-ee81-481f-be34-ac8650352dd5" providerId="ADAL" clId="{EBB61877-8ADD-8D4E-B31D-F2E6C52E0743}" dt="2022-12-02T12:06:54.741" v="7928" actId="478"/>
          <ac:picMkLst>
            <pc:docMk/>
            <pc:sldMk cId="2676298926" sldId="513"/>
            <ac:picMk id="3" creationId="{D8CFB5F4-74F2-684F-A881-D11412198896}"/>
          </ac:picMkLst>
        </pc:picChg>
        <pc:picChg chg="add mod">
          <ac:chgData name="QiuTian" userId="d059b521-ee81-481f-be34-ac8650352dd5" providerId="ADAL" clId="{EBB61877-8ADD-8D4E-B31D-F2E6C52E0743}" dt="2022-12-02T12:07:09.465" v="7931" actId="1076"/>
          <ac:picMkLst>
            <pc:docMk/>
            <pc:sldMk cId="2676298926" sldId="513"/>
            <ac:picMk id="6" creationId="{7C2F1B3A-832B-BB4E-82BB-43CC283AB027}"/>
          </ac:picMkLst>
        </pc:picChg>
      </pc:sldChg>
      <pc:sldChg chg="addSp modSp add">
        <pc:chgData name="QiuTian" userId="d059b521-ee81-481f-be34-ac8650352dd5" providerId="ADAL" clId="{EBB61877-8ADD-8D4E-B31D-F2E6C52E0743}" dt="2022-12-02T16:11:02.139" v="13902" actId="1076"/>
        <pc:sldMkLst>
          <pc:docMk/>
          <pc:sldMk cId="3344399596" sldId="514"/>
        </pc:sldMkLst>
        <pc:spChg chg="add mod">
          <ac:chgData name="QiuTian" userId="d059b521-ee81-481f-be34-ac8650352dd5" providerId="ADAL" clId="{EBB61877-8ADD-8D4E-B31D-F2E6C52E0743}" dt="2022-12-02T16:11:02.139" v="13902" actId="1076"/>
          <ac:spMkLst>
            <pc:docMk/>
            <pc:sldMk cId="3344399596" sldId="514"/>
            <ac:spMk id="2" creationId="{DB6CA943-655A-D640-8991-C419DDA59E7C}"/>
          </ac:spMkLst>
        </pc:spChg>
        <pc:spChg chg="mod">
          <ac:chgData name="QiuTian" userId="d059b521-ee81-481f-be34-ac8650352dd5" providerId="ADAL" clId="{EBB61877-8ADD-8D4E-B31D-F2E6C52E0743}" dt="2022-12-02T12:43:01.182" v="8761" actId="948"/>
          <ac:spMkLst>
            <pc:docMk/>
            <pc:sldMk cId="3344399596" sldId="514"/>
            <ac:spMk id="4" creationId="{4F401F56-17C3-7040-BA21-84B4AD9954D0}"/>
          </ac:spMkLst>
        </pc:spChg>
        <pc:spChg chg="mod">
          <ac:chgData name="QiuTian" userId="d059b521-ee81-481f-be34-ac8650352dd5" providerId="ADAL" clId="{EBB61877-8ADD-8D4E-B31D-F2E6C52E0743}" dt="2022-12-02T15:46:10.288" v="12633" actId="20577"/>
          <ac:spMkLst>
            <pc:docMk/>
            <pc:sldMk cId="3344399596" sldId="514"/>
            <ac:spMk id="14" creationId="{00000000-0000-0000-0000-000000000000}"/>
          </ac:spMkLst>
        </pc:spChg>
      </pc:sldChg>
      <pc:sldChg chg="modSp add">
        <pc:chgData name="QiuTian" userId="d059b521-ee81-481f-be34-ac8650352dd5" providerId="ADAL" clId="{EBB61877-8ADD-8D4E-B31D-F2E6C52E0743}" dt="2022-12-02T16:11:22.827" v="13904" actId="1076"/>
        <pc:sldMkLst>
          <pc:docMk/>
          <pc:sldMk cId="1392625742" sldId="515"/>
        </pc:sldMkLst>
        <pc:spChg chg="mod">
          <ac:chgData name="QiuTian" userId="d059b521-ee81-481f-be34-ac8650352dd5" providerId="ADAL" clId="{EBB61877-8ADD-8D4E-B31D-F2E6C52E0743}" dt="2022-12-02T16:11:22.827" v="13904" actId="1076"/>
          <ac:spMkLst>
            <pc:docMk/>
            <pc:sldMk cId="1392625742" sldId="515"/>
            <ac:spMk id="2" creationId="{DB6CA943-655A-D640-8991-C419DDA59E7C}"/>
          </ac:spMkLst>
        </pc:spChg>
        <pc:spChg chg="mod">
          <ac:chgData name="QiuTian" userId="d059b521-ee81-481f-be34-ac8650352dd5" providerId="ADAL" clId="{EBB61877-8ADD-8D4E-B31D-F2E6C52E0743}" dt="2022-12-02T12:46:54.016" v="8864" actId="1076"/>
          <ac:spMkLst>
            <pc:docMk/>
            <pc:sldMk cId="1392625742" sldId="515"/>
            <ac:spMk id="4" creationId="{4F401F56-17C3-7040-BA21-84B4AD9954D0}"/>
          </ac:spMkLst>
        </pc:spChg>
        <pc:spChg chg="mod">
          <ac:chgData name="QiuTian" userId="d059b521-ee81-481f-be34-ac8650352dd5" providerId="ADAL" clId="{EBB61877-8ADD-8D4E-B31D-F2E6C52E0743}" dt="2022-12-02T15:46:16.826" v="12635" actId="20577"/>
          <ac:spMkLst>
            <pc:docMk/>
            <pc:sldMk cId="1392625742" sldId="515"/>
            <ac:spMk id="14" creationId="{00000000-0000-0000-0000-000000000000}"/>
          </ac:spMkLst>
        </pc:spChg>
      </pc:sldChg>
      <pc:sldChg chg="addSp modSp add">
        <pc:chgData name="QiuTian" userId="d059b521-ee81-481f-be34-ac8650352dd5" providerId="ADAL" clId="{EBB61877-8ADD-8D4E-B31D-F2E6C52E0743}" dt="2022-12-02T16:11:45.846" v="13906" actId="948"/>
        <pc:sldMkLst>
          <pc:docMk/>
          <pc:sldMk cId="873637584" sldId="516"/>
        </pc:sldMkLst>
        <pc:spChg chg="mod">
          <ac:chgData name="QiuTian" userId="d059b521-ee81-481f-be34-ac8650352dd5" providerId="ADAL" clId="{EBB61877-8ADD-8D4E-B31D-F2E6C52E0743}" dt="2022-12-02T16:11:45.846" v="13906" actId="948"/>
          <ac:spMkLst>
            <pc:docMk/>
            <pc:sldMk cId="873637584" sldId="516"/>
            <ac:spMk id="2" creationId="{DB6CA943-655A-D640-8991-C419DDA59E7C}"/>
          </ac:spMkLst>
        </pc:spChg>
        <pc:spChg chg="mod">
          <ac:chgData name="QiuTian" userId="d059b521-ee81-481f-be34-ac8650352dd5" providerId="ADAL" clId="{EBB61877-8ADD-8D4E-B31D-F2E6C52E0743}" dt="2022-12-02T13:11:23.720" v="9113" actId="1076"/>
          <ac:spMkLst>
            <pc:docMk/>
            <pc:sldMk cId="873637584" sldId="516"/>
            <ac:spMk id="4" creationId="{4F401F56-17C3-7040-BA21-84B4AD9954D0}"/>
          </ac:spMkLst>
        </pc:spChg>
        <pc:spChg chg="mod">
          <ac:chgData name="QiuTian" userId="d059b521-ee81-481f-be34-ac8650352dd5" providerId="ADAL" clId="{EBB61877-8ADD-8D4E-B31D-F2E6C52E0743}" dt="2022-12-02T15:46:21.988" v="12637" actId="20577"/>
          <ac:spMkLst>
            <pc:docMk/>
            <pc:sldMk cId="873637584" sldId="516"/>
            <ac:spMk id="14" creationId="{00000000-0000-0000-0000-000000000000}"/>
          </ac:spMkLst>
        </pc:spChg>
        <pc:picChg chg="add mod">
          <ac:chgData name="QiuTian" userId="d059b521-ee81-481f-be34-ac8650352dd5" providerId="ADAL" clId="{EBB61877-8ADD-8D4E-B31D-F2E6C52E0743}" dt="2022-12-02T13:11:26.385" v="9114" actId="1076"/>
          <ac:picMkLst>
            <pc:docMk/>
            <pc:sldMk cId="873637584" sldId="516"/>
            <ac:picMk id="5" creationId="{A2AD8E4D-DD4A-0A40-AC68-9680BF591759}"/>
          </ac:picMkLst>
        </pc:picChg>
      </pc:sldChg>
      <pc:sldChg chg="addSp delSp modSp add">
        <pc:chgData name="QiuTian" userId="d059b521-ee81-481f-be34-ac8650352dd5" providerId="ADAL" clId="{EBB61877-8ADD-8D4E-B31D-F2E6C52E0743}" dt="2022-12-02T16:12:09.891" v="13908" actId="20577"/>
        <pc:sldMkLst>
          <pc:docMk/>
          <pc:sldMk cId="4102319447" sldId="517"/>
        </pc:sldMkLst>
        <pc:spChg chg="del">
          <ac:chgData name="QiuTian" userId="d059b521-ee81-481f-be34-ac8650352dd5" providerId="ADAL" clId="{EBB61877-8ADD-8D4E-B31D-F2E6C52E0743}" dt="2022-12-02T13:23:55.477" v="9191" actId="478"/>
          <ac:spMkLst>
            <pc:docMk/>
            <pc:sldMk cId="4102319447" sldId="517"/>
            <ac:spMk id="2" creationId="{DB6CA943-655A-D640-8991-C419DDA59E7C}"/>
          </ac:spMkLst>
        </pc:spChg>
        <pc:spChg chg="del">
          <ac:chgData name="QiuTian" userId="d059b521-ee81-481f-be34-ac8650352dd5" providerId="ADAL" clId="{EBB61877-8ADD-8D4E-B31D-F2E6C52E0743}" dt="2022-12-02T13:17:04.293" v="9143" actId="478"/>
          <ac:spMkLst>
            <pc:docMk/>
            <pc:sldMk cId="4102319447" sldId="517"/>
            <ac:spMk id="4" creationId="{4F401F56-17C3-7040-BA21-84B4AD9954D0}"/>
          </ac:spMkLst>
        </pc:spChg>
        <pc:spChg chg="add mod">
          <ac:chgData name="QiuTian" userId="d059b521-ee81-481f-be34-ac8650352dd5" providerId="ADAL" clId="{EBB61877-8ADD-8D4E-B31D-F2E6C52E0743}" dt="2022-12-02T16:12:09.891" v="13908" actId="20577"/>
          <ac:spMkLst>
            <pc:docMk/>
            <pc:sldMk cId="4102319447" sldId="517"/>
            <ac:spMk id="8" creationId="{88A5B67F-F552-694E-B44E-BFBCAC33BAEC}"/>
          </ac:spMkLst>
        </pc:spChg>
        <pc:spChg chg="mod">
          <ac:chgData name="QiuTian" userId="d059b521-ee81-481f-be34-ac8650352dd5" providerId="ADAL" clId="{EBB61877-8ADD-8D4E-B31D-F2E6C52E0743}" dt="2022-12-02T13:31:18.027" v="9437" actId="20577"/>
          <ac:spMkLst>
            <pc:docMk/>
            <pc:sldMk cId="4102319447" sldId="517"/>
            <ac:spMk id="14" creationId="{00000000-0000-0000-0000-000000000000}"/>
          </ac:spMkLst>
        </pc:spChg>
        <pc:picChg chg="del">
          <ac:chgData name="QiuTian" userId="d059b521-ee81-481f-be34-ac8650352dd5" providerId="ADAL" clId="{EBB61877-8ADD-8D4E-B31D-F2E6C52E0743}" dt="2022-12-02T13:17:01.289" v="9142" actId="478"/>
          <ac:picMkLst>
            <pc:docMk/>
            <pc:sldMk cId="4102319447" sldId="517"/>
            <ac:picMk id="5" creationId="{A2AD8E4D-DD4A-0A40-AC68-9680BF591759}"/>
          </ac:picMkLst>
        </pc:picChg>
        <pc:picChg chg="add mod">
          <ac:chgData name="QiuTian" userId="d059b521-ee81-481f-be34-ac8650352dd5" providerId="ADAL" clId="{EBB61877-8ADD-8D4E-B31D-F2E6C52E0743}" dt="2022-12-02T13:24:06.131" v="9195" actId="1076"/>
          <ac:picMkLst>
            <pc:docMk/>
            <pc:sldMk cId="4102319447" sldId="517"/>
            <ac:picMk id="6" creationId="{D08B7EF4-F25B-1B4D-9942-007179253B89}"/>
          </ac:picMkLst>
        </pc:picChg>
      </pc:sldChg>
      <pc:sldChg chg="addSp delSp modSp add">
        <pc:chgData name="QiuTian" userId="d059b521-ee81-481f-be34-ac8650352dd5" providerId="ADAL" clId="{EBB61877-8ADD-8D4E-B31D-F2E6C52E0743}" dt="2022-12-02T13:47:39.725" v="9609" actId="1076"/>
        <pc:sldMkLst>
          <pc:docMk/>
          <pc:sldMk cId="123045772" sldId="518"/>
        </pc:sldMkLst>
        <pc:spChg chg="mod">
          <ac:chgData name="QiuTian" userId="d059b521-ee81-481f-be34-ac8650352dd5" providerId="ADAL" clId="{EBB61877-8ADD-8D4E-B31D-F2E6C52E0743}" dt="2022-12-02T13:47:27.086" v="9605" actId="20577"/>
          <ac:spMkLst>
            <pc:docMk/>
            <pc:sldMk cId="123045772" sldId="518"/>
            <ac:spMk id="8" creationId="{88A5B67F-F552-694E-B44E-BFBCAC33BAEC}"/>
          </ac:spMkLst>
        </pc:spChg>
        <pc:spChg chg="mod">
          <ac:chgData name="QiuTian" userId="d059b521-ee81-481f-be34-ac8650352dd5" providerId="ADAL" clId="{EBB61877-8ADD-8D4E-B31D-F2E6C52E0743}" dt="2022-12-02T13:31:13.956" v="9435" actId="20577"/>
          <ac:spMkLst>
            <pc:docMk/>
            <pc:sldMk cId="123045772" sldId="518"/>
            <ac:spMk id="14" creationId="{00000000-0000-0000-0000-000000000000}"/>
          </ac:spMkLst>
        </pc:spChg>
        <pc:picChg chg="add mod">
          <ac:chgData name="QiuTian" userId="d059b521-ee81-481f-be34-ac8650352dd5" providerId="ADAL" clId="{EBB61877-8ADD-8D4E-B31D-F2E6C52E0743}" dt="2022-12-02T13:47:39.725" v="9609" actId="1076"/>
          <ac:picMkLst>
            <pc:docMk/>
            <pc:sldMk cId="123045772" sldId="518"/>
            <ac:picMk id="3" creationId="{76881D7A-6817-0C44-9697-E5AAEF2BBCFF}"/>
          </ac:picMkLst>
        </pc:picChg>
        <pc:picChg chg="add del mod">
          <ac:chgData name="QiuTian" userId="d059b521-ee81-481f-be34-ac8650352dd5" providerId="ADAL" clId="{EBB61877-8ADD-8D4E-B31D-F2E6C52E0743}" dt="2022-12-02T13:47:10.877" v="9599" actId="478"/>
          <ac:picMkLst>
            <pc:docMk/>
            <pc:sldMk cId="123045772" sldId="518"/>
            <ac:picMk id="5" creationId="{6909F27F-ABCD-8C4D-A7FE-B1A41B9B7E2E}"/>
          </ac:picMkLst>
        </pc:picChg>
        <pc:picChg chg="del">
          <ac:chgData name="QiuTian" userId="d059b521-ee81-481f-be34-ac8650352dd5" providerId="ADAL" clId="{EBB61877-8ADD-8D4E-B31D-F2E6C52E0743}" dt="2022-12-02T13:30:38.033" v="9433" actId="478"/>
          <ac:picMkLst>
            <pc:docMk/>
            <pc:sldMk cId="123045772" sldId="518"/>
            <ac:picMk id="6" creationId="{D08B7EF4-F25B-1B4D-9942-007179253B89}"/>
          </ac:picMkLst>
        </pc:picChg>
        <pc:picChg chg="add mod">
          <ac:chgData name="QiuTian" userId="d059b521-ee81-481f-be34-ac8650352dd5" providerId="ADAL" clId="{EBB61877-8ADD-8D4E-B31D-F2E6C52E0743}" dt="2022-12-02T13:47:39.725" v="9609" actId="1076"/>
          <ac:picMkLst>
            <pc:docMk/>
            <pc:sldMk cId="123045772" sldId="518"/>
            <ac:picMk id="9" creationId="{0DF278B3-C771-F344-BF39-D65D79B380F8}"/>
          </ac:picMkLst>
        </pc:picChg>
      </pc:sldChg>
      <pc:sldChg chg="addSp delSp modSp add">
        <pc:chgData name="QiuTian" userId="d059b521-ee81-481f-be34-ac8650352dd5" providerId="ADAL" clId="{EBB61877-8ADD-8D4E-B31D-F2E6C52E0743}" dt="2022-12-02T14:12:56.527" v="10653" actId="207"/>
        <pc:sldMkLst>
          <pc:docMk/>
          <pc:sldMk cId="501355064" sldId="519"/>
        </pc:sldMkLst>
        <pc:spChg chg="mod">
          <ac:chgData name="QiuTian" userId="d059b521-ee81-481f-be34-ac8650352dd5" providerId="ADAL" clId="{EBB61877-8ADD-8D4E-B31D-F2E6C52E0743}" dt="2022-12-02T14:12:56.527" v="10653" actId="207"/>
          <ac:spMkLst>
            <pc:docMk/>
            <pc:sldMk cId="501355064" sldId="519"/>
            <ac:spMk id="8" creationId="{88A5B67F-F552-694E-B44E-BFBCAC33BAEC}"/>
          </ac:spMkLst>
        </pc:spChg>
        <pc:spChg chg="mod">
          <ac:chgData name="QiuTian" userId="d059b521-ee81-481f-be34-ac8650352dd5" providerId="ADAL" clId="{EBB61877-8ADD-8D4E-B31D-F2E6C52E0743}" dt="2022-12-02T14:12:15.538" v="10598" actId="20577"/>
          <ac:spMkLst>
            <pc:docMk/>
            <pc:sldMk cId="501355064" sldId="519"/>
            <ac:spMk id="14" creationId="{00000000-0000-0000-0000-000000000000}"/>
          </ac:spMkLst>
        </pc:spChg>
        <pc:picChg chg="del">
          <ac:chgData name="QiuTian" userId="d059b521-ee81-481f-be34-ac8650352dd5" providerId="ADAL" clId="{EBB61877-8ADD-8D4E-B31D-F2E6C52E0743}" dt="2022-12-02T13:49:13.375" v="9695" actId="478"/>
          <ac:picMkLst>
            <pc:docMk/>
            <pc:sldMk cId="501355064" sldId="519"/>
            <ac:picMk id="3" creationId="{76881D7A-6817-0C44-9697-E5AAEF2BBCFF}"/>
          </ac:picMkLst>
        </pc:picChg>
        <pc:picChg chg="add mod">
          <ac:chgData name="QiuTian" userId="d059b521-ee81-481f-be34-ac8650352dd5" providerId="ADAL" clId="{EBB61877-8ADD-8D4E-B31D-F2E6C52E0743}" dt="2022-12-02T14:11:28.992" v="10591" actId="14100"/>
          <ac:picMkLst>
            <pc:docMk/>
            <pc:sldMk cId="501355064" sldId="519"/>
            <ac:picMk id="4" creationId="{1C0EBB96-1401-D24B-A0F8-9EA94863C79A}"/>
          </ac:picMkLst>
        </pc:picChg>
        <pc:picChg chg="del">
          <ac:chgData name="QiuTian" userId="d059b521-ee81-481f-be34-ac8650352dd5" providerId="ADAL" clId="{EBB61877-8ADD-8D4E-B31D-F2E6C52E0743}" dt="2022-12-02T13:49:13.375" v="9695" actId="478"/>
          <ac:picMkLst>
            <pc:docMk/>
            <pc:sldMk cId="501355064" sldId="519"/>
            <ac:picMk id="9" creationId="{0DF278B3-C771-F344-BF39-D65D79B380F8}"/>
          </ac:picMkLst>
        </pc:picChg>
      </pc:sldChg>
      <pc:sldChg chg="modSp add">
        <pc:chgData name="QiuTian" userId="d059b521-ee81-481f-be34-ac8650352dd5" providerId="ADAL" clId="{EBB61877-8ADD-8D4E-B31D-F2E6C52E0743}" dt="2022-12-02T14:02:10.892" v="10357" actId="1076"/>
        <pc:sldMkLst>
          <pc:docMk/>
          <pc:sldMk cId="4223540498" sldId="520"/>
        </pc:sldMkLst>
        <pc:spChg chg="mod">
          <ac:chgData name="QiuTian" userId="d059b521-ee81-481f-be34-ac8650352dd5" providerId="ADAL" clId="{EBB61877-8ADD-8D4E-B31D-F2E6C52E0743}" dt="2022-12-02T14:02:10.892" v="10357" actId="1076"/>
          <ac:spMkLst>
            <pc:docMk/>
            <pc:sldMk cId="4223540498" sldId="520"/>
            <ac:spMk id="8" creationId="{88A5B67F-F552-694E-B44E-BFBCAC33BAEC}"/>
          </ac:spMkLst>
        </pc:spChg>
      </pc:sldChg>
      <pc:sldChg chg="addSp delSp modSp add">
        <pc:chgData name="QiuTian" userId="d059b521-ee81-481f-be34-ac8650352dd5" providerId="ADAL" clId="{EBB61877-8ADD-8D4E-B31D-F2E6C52E0743}" dt="2022-12-02T14:08:29.275" v="10547" actId="113"/>
        <pc:sldMkLst>
          <pc:docMk/>
          <pc:sldMk cId="148802598" sldId="521"/>
        </pc:sldMkLst>
        <pc:spChg chg="add mod">
          <ac:chgData name="QiuTian" userId="d059b521-ee81-481f-be34-ac8650352dd5" providerId="ADAL" clId="{EBB61877-8ADD-8D4E-B31D-F2E6C52E0743}" dt="2022-12-02T14:08:29.275" v="10547" actId="113"/>
          <ac:spMkLst>
            <pc:docMk/>
            <pc:sldMk cId="148802598" sldId="521"/>
            <ac:spMk id="2" creationId="{653D4C7C-E824-1149-8A9D-BA92F447FAA4}"/>
          </ac:spMkLst>
        </pc:spChg>
        <pc:picChg chg="del">
          <ac:chgData name="QiuTian" userId="d059b521-ee81-481f-be34-ac8650352dd5" providerId="ADAL" clId="{EBB61877-8ADD-8D4E-B31D-F2E6C52E0743}" dt="2022-12-02T14:03:06.131" v="10359" actId="478"/>
          <ac:picMkLst>
            <pc:docMk/>
            <pc:sldMk cId="148802598" sldId="521"/>
            <ac:picMk id="4" creationId="{1C0EBB96-1401-D24B-A0F8-9EA94863C79A}"/>
          </ac:picMkLst>
        </pc:picChg>
      </pc:sldChg>
      <pc:sldChg chg="addSp delSp modSp add">
        <pc:chgData name="QiuTian" userId="d059b521-ee81-481f-be34-ac8650352dd5" providerId="ADAL" clId="{EBB61877-8ADD-8D4E-B31D-F2E6C52E0743}" dt="2022-12-02T14:34:25.486" v="11099" actId="1076"/>
        <pc:sldMkLst>
          <pc:docMk/>
          <pc:sldMk cId="3403451174" sldId="522"/>
        </pc:sldMkLst>
        <pc:spChg chg="del">
          <ac:chgData name="QiuTian" userId="d059b521-ee81-481f-be34-ac8650352dd5" providerId="ADAL" clId="{EBB61877-8ADD-8D4E-B31D-F2E6C52E0743}" dt="2022-12-02T14:25:11.322" v="10937" actId="478"/>
          <ac:spMkLst>
            <pc:docMk/>
            <pc:sldMk cId="3403451174" sldId="522"/>
            <ac:spMk id="2" creationId="{653D4C7C-E824-1149-8A9D-BA92F447FAA4}"/>
          </ac:spMkLst>
        </pc:spChg>
        <pc:spChg chg="add del mod">
          <ac:chgData name="QiuTian" userId="d059b521-ee81-481f-be34-ac8650352dd5" providerId="ADAL" clId="{EBB61877-8ADD-8D4E-B31D-F2E6C52E0743}" dt="2022-12-02T14:25:46.238" v="10943" actId="767"/>
          <ac:spMkLst>
            <pc:docMk/>
            <pc:sldMk cId="3403451174" sldId="522"/>
            <ac:spMk id="4" creationId="{3D05F39E-CCA7-CE41-899A-F4FA426AC450}"/>
          </ac:spMkLst>
        </pc:spChg>
        <pc:spChg chg="add mod">
          <ac:chgData name="QiuTian" userId="d059b521-ee81-481f-be34-ac8650352dd5" providerId="ADAL" clId="{EBB61877-8ADD-8D4E-B31D-F2E6C52E0743}" dt="2022-12-02T14:31:28.213" v="11080" actId="1076"/>
          <ac:spMkLst>
            <pc:docMk/>
            <pc:sldMk cId="3403451174" sldId="522"/>
            <ac:spMk id="5" creationId="{AEE39A80-2C03-0E44-B2DE-C2AAE4979138}"/>
          </ac:spMkLst>
        </pc:spChg>
        <pc:spChg chg="add del mod">
          <ac:chgData name="QiuTian" userId="d059b521-ee81-481f-be34-ac8650352dd5" providerId="ADAL" clId="{EBB61877-8ADD-8D4E-B31D-F2E6C52E0743}" dt="2022-12-02T14:17:10.867" v="10706" actId="478"/>
          <ac:spMkLst>
            <pc:docMk/>
            <pc:sldMk cId="3403451174" sldId="522"/>
            <ac:spMk id="8" creationId="{88A5B67F-F552-694E-B44E-BFBCAC33BAEC}"/>
          </ac:spMkLst>
        </pc:spChg>
        <pc:spChg chg="mod">
          <ac:chgData name="QiuTian" userId="d059b521-ee81-481f-be34-ac8650352dd5" providerId="ADAL" clId="{EBB61877-8ADD-8D4E-B31D-F2E6C52E0743}" dt="2022-12-02T14:15:19.878" v="10676" actId="20577"/>
          <ac:spMkLst>
            <pc:docMk/>
            <pc:sldMk cId="3403451174" sldId="522"/>
            <ac:spMk id="14" creationId="{00000000-0000-0000-0000-000000000000}"/>
          </ac:spMkLst>
        </pc:spChg>
        <pc:graphicFrameChg chg="add mod modGraphic">
          <ac:chgData name="QiuTian" userId="d059b521-ee81-481f-be34-ac8650352dd5" providerId="ADAL" clId="{EBB61877-8ADD-8D4E-B31D-F2E6C52E0743}" dt="2022-12-02T14:34:12.516" v="11097"/>
          <ac:graphicFrameMkLst>
            <pc:docMk/>
            <pc:sldMk cId="3403451174" sldId="522"/>
            <ac:graphicFrameMk id="3" creationId="{DAD2CD53-D605-E040-8698-E9F9A85905CF}"/>
          </ac:graphicFrameMkLst>
        </pc:graphicFrameChg>
        <pc:picChg chg="add mod">
          <ac:chgData name="QiuTian" userId="d059b521-ee81-481f-be34-ac8650352dd5" providerId="ADAL" clId="{EBB61877-8ADD-8D4E-B31D-F2E6C52E0743}" dt="2022-12-02T14:34:25.486" v="11099" actId="1076"/>
          <ac:picMkLst>
            <pc:docMk/>
            <pc:sldMk cId="3403451174" sldId="522"/>
            <ac:picMk id="9" creationId="{35A156C8-89DE-7741-8251-4E0E0B95A661}"/>
          </ac:picMkLst>
        </pc:picChg>
      </pc:sldChg>
      <pc:sldChg chg="addSp delSp modSp add">
        <pc:chgData name="QiuTian" userId="d059b521-ee81-481f-be34-ac8650352dd5" providerId="ADAL" clId="{EBB61877-8ADD-8D4E-B31D-F2E6C52E0743}" dt="2022-12-02T15:10:36.035" v="11609" actId="207"/>
        <pc:sldMkLst>
          <pc:docMk/>
          <pc:sldMk cId="985100673" sldId="523"/>
        </pc:sldMkLst>
        <pc:spChg chg="add mod">
          <ac:chgData name="QiuTian" userId="d059b521-ee81-481f-be34-ac8650352dd5" providerId="ADAL" clId="{EBB61877-8ADD-8D4E-B31D-F2E6C52E0743}" dt="2022-12-02T15:09:31.915" v="11607" actId="1076"/>
          <ac:spMkLst>
            <pc:docMk/>
            <pc:sldMk cId="985100673" sldId="523"/>
            <ac:spMk id="2" creationId="{B55123E2-3ED1-2947-BD49-B3CF1D7AB78A}"/>
          </ac:spMkLst>
        </pc:spChg>
        <pc:spChg chg="mod">
          <ac:chgData name="QiuTian" userId="d059b521-ee81-481f-be34-ac8650352dd5" providerId="ADAL" clId="{EBB61877-8ADD-8D4E-B31D-F2E6C52E0743}" dt="2022-12-02T15:09:28.521" v="11606" actId="1076"/>
          <ac:spMkLst>
            <pc:docMk/>
            <pc:sldMk cId="985100673" sldId="523"/>
            <ac:spMk id="5" creationId="{AEE39A80-2C03-0E44-B2DE-C2AAE4979138}"/>
          </ac:spMkLst>
        </pc:spChg>
        <pc:spChg chg="add mod">
          <ac:chgData name="QiuTian" userId="d059b521-ee81-481f-be34-ac8650352dd5" providerId="ADAL" clId="{EBB61877-8ADD-8D4E-B31D-F2E6C52E0743}" dt="2022-12-02T15:10:36.035" v="11609" actId="207"/>
          <ac:spMkLst>
            <pc:docMk/>
            <pc:sldMk cId="985100673" sldId="523"/>
            <ac:spMk id="6" creationId="{8F511826-1333-6E45-8A2B-1095EC0016E5}"/>
          </ac:spMkLst>
        </pc:spChg>
        <pc:spChg chg="mod">
          <ac:chgData name="QiuTian" userId="d059b521-ee81-481f-be34-ac8650352dd5" providerId="ADAL" clId="{EBB61877-8ADD-8D4E-B31D-F2E6C52E0743}" dt="2022-12-02T14:54:18.312" v="11264" actId="20577"/>
          <ac:spMkLst>
            <pc:docMk/>
            <pc:sldMk cId="985100673" sldId="523"/>
            <ac:spMk id="14" creationId="{00000000-0000-0000-0000-000000000000}"/>
          </ac:spMkLst>
        </pc:spChg>
        <pc:graphicFrameChg chg="del">
          <ac:chgData name="QiuTian" userId="d059b521-ee81-481f-be34-ac8650352dd5" providerId="ADAL" clId="{EBB61877-8ADD-8D4E-B31D-F2E6C52E0743}" dt="2022-12-02T14:55:08.112" v="11266" actId="478"/>
          <ac:graphicFrameMkLst>
            <pc:docMk/>
            <pc:sldMk cId="985100673" sldId="523"/>
            <ac:graphicFrameMk id="3" creationId="{DAD2CD53-D605-E040-8698-E9F9A85905CF}"/>
          </ac:graphicFrameMkLst>
        </pc:graphicFrameChg>
        <pc:picChg chg="del">
          <ac:chgData name="QiuTian" userId="d059b521-ee81-481f-be34-ac8650352dd5" providerId="ADAL" clId="{EBB61877-8ADD-8D4E-B31D-F2E6C52E0743}" dt="2022-12-02T14:55:04.148" v="11265" actId="478"/>
          <ac:picMkLst>
            <pc:docMk/>
            <pc:sldMk cId="985100673" sldId="523"/>
            <ac:picMk id="9" creationId="{35A156C8-89DE-7741-8251-4E0E0B95A661}"/>
          </ac:picMkLst>
        </pc:picChg>
      </pc:sldChg>
      <pc:sldChg chg="addSp modSp add">
        <pc:chgData name="QiuTian" userId="d059b521-ee81-481f-be34-ac8650352dd5" providerId="ADAL" clId="{EBB61877-8ADD-8D4E-B31D-F2E6C52E0743}" dt="2022-12-02T16:14:28.845" v="13909" actId="20577"/>
        <pc:sldMkLst>
          <pc:docMk/>
          <pc:sldMk cId="2590960898" sldId="524"/>
        </pc:sldMkLst>
        <pc:spChg chg="mod">
          <ac:chgData name="QiuTian" userId="d059b521-ee81-481f-be34-ac8650352dd5" providerId="ADAL" clId="{EBB61877-8ADD-8D4E-B31D-F2E6C52E0743}" dt="2022-12-02T15:33:27.341" v="12366" actId="255"/>
          <ac:spMkLst>
            <pc:docMk/>
            <pc:sldMk cId="2590960898" sldId="524"/>
            <ac:spMk id="4" creationId="{4F401F56-17C3-7040-BA21-84B4AD9954D0}"/>
          </ac:spMkLst>
        </pc:spChg>
        <pc:spChg chg="add mod">
          <ac:chgData name="QiuTian" userId="d059b521-ee81-481f-be34-ac8650352dd5" providerId="ADAL" clId="{EBB61877-8ADD-8D4E-B31D-F2E6C52E0743}" dt="2022-12-02T16:14:28.845" v="13909" actId="20577"/>
          <ac:spMkLst>
            <pc:docMk/>
            <pc:sldMk cId="2590960898" sldId="524"/>
            <ac:spMk id="5" creationId="{B7B218F3-8FFE-C042-A4C0-1B201DBDA96C}"/>
          </ac:spMkLst>
        </pc:spChg>
        <pc:spChg chg="mod">
          <ac:chgData name="QiuTian" userId="d059b521-ee81-481f-be34-ac8650352dd5" providerId="ADAL" clId="{EBB61877-8ADD-8D4E-B31D-F2E6C52E0743}" dt="2022-12-02T15:11:44.550" v="11637" actId="20577"/>
          <ac:spMkLst>
            <pc:docMk/>
            <pc:sldMk cId="2590960898" sldId="524"/>
            <ac:spMk id="14" creationId="{00000000-0000-0000-0000-000000000000}"/>
          </ac:spMkLst>
        </pc:spChg>
      </pc:sldChg>
      <pc:sldChg chg="addSp delSp modSp add">
        <pc:chgData name="QiuTian" userId="d059b521-ee81-481f-be34-ac8650352dd5" providerId="ADAL" clId="{EBB61877-8ADD-8D4E-B31D-F2E6C52E0743}" dt="2022-12-02T15:42:17.923" v="12557" actId="20577"/>
        <pc:sldMkLst>
          <pc:docMk/>
          <pc:sldMk cId="3705610272" sldId="525"/>
        </pc:sldMkLst>
        <pc:spChg chg="del">
          <ac:chgData name="QiuTian" userId="d059b521-ee81-481f-be34-ac8650352dd5" providerId="ADAL" clId="{EBB61877-8ADD-8D4E-B31D-F2E6C52E0743}" dt="2022-12-02T15:39:14.169" v="12530" actId="478"/>
          <ac:spMkLst>
            <pc:docMk/>
            <pc:sldMk cId="3705610272" sldId="525"/>
            <ac:spMk id="4" creationId="{4F401F56-17C3-7040-BA21-84B4AD9954D0}"/>
          </ac:spMkLst>
        </pc:spChg>
        <pc:spChg chg="del">
          <ac:chgData name="QiuTian" userId="d059b521-ee81-481f-be34-ac8650352dd5" providerId="ADAL" clId="{EBB61877-8ADD-8D4E-B31D-F2E6C52E0743}" dt="2022-12-02T15:39:11.082" v="12529" actId="478"/>
          <ac:spMkLst>
            <pc:docMk/>
            <pc:sldMk cId="3705610272" sldId="525"/>
            <ac:spMk id="5" creationId="{B7B218F3-8FFE-C042-A4C0-1B201DBDA96C}"/>
          </ac:spMkLst>
        </pc:spChg>
        <pc:spChg chg="mod">
          <ac:chgData name="QiuTian" userId="d059b521-ee81-481f-be34-ac8650352dd5" providerId="ADAL" clId="{EBB61877-8ADD-8D4E-B31D-F2E6C52E0743}" dt="2022-12-02T15:42:17.923" v="12557" actId="20577"/>
          <ac:spMkLst>
            <pc:docMk/>
            <pc:sldMk cId="3705610272" sldId="525"/>
            <ac:spMk id="14" creationId="{00000000-0000-0000-0000-000000000000}"/>
          </ac:spMkLst>
        </pc:spChg>
        <pc:picChg chg="add mod">
          <ac:chgData name="QiuTian" userId="d059b521-ee81-481f-be34-ac8650352dd5" providerId="ADAL" clId="{EBB61877-8ADD-8D4E-B31D-F2E6C52E0743}" dt="2022-12-02T15:39:58.868" v="12533" actId="14100"/>
          <ac:picMkLst>
            <pc:docMk/>
            <pc:sldMk cId="3705610272" sldId="525"/>
            <ac:picMk id="3" creationId="{128282C6-2C88-2847-8319-F52F212F91C5}"/>
          </ac:picMkLst>
        </pc:picChg>
        <pc:picChg chg="add mod">
          <ac:chgData name="QiuTian" userId="d059b521-ee81-481f-be34-ac8650352dd5" providerId="ADAL" clId="{EBB61877-8ADD-8D4E-B31D-F2E6C52E0743}" dt="2022-12-02T15:41:50.096" v="12543" actId="1076"/>
          <ac:picMkLst>
            <pc:docMk/>
            <pc:sldMk cId="3705610272" sldId="525"/>
            <ac:picMk id="7" creationId="{A9302DBE-1018-8C4A-9937-DCFD9DFBA71F}"/>
          </ac:picMkLst>
        </pc:picChg>
        <pc:picChg chg="add mod">
          <ac:chgData name="QiuTian" userId="d059b521-ee81-481f-be34-ac8650352dd5" providerId="ADAL" clId="{EBB61877-8ADD-8D4E-B31D-F2E6C52E0743}" dt="2022-12-02T15:41:48.297" v="12542" actId="1076"/>
          <ac:picMkLst>
            <pc:docMk/>
            <pc:sldMk cId="3705610272" sldId="525"/>
            <ac:picMk id="9" creationId="{6AED7F88-25E1-B243-99A4-39C6BD052FC9}"/>
          </ac:picMkLst>
        </pc:picChg>
      </pc:sldChg>
      <pc:sldChg chg="addSp delSp modSp add">
        <pc:chgData name="QiuTian" userId="d059b521-ee81-481f-be34-ac8650352dd5" providerId="ADAL" clId="{EBB61877-8ADD-8D4E-B31D-F2E6C52E0743}" dt="2022-12-02T15:43:12.498" v="12577" actId="1076"/>
        <pc:sldMkLst>
          <pc:docMk/>
          <pc:sldMk cId="1648016353" sldId="526"/>
        </pc:sldMkLst>
        <pc:spChg chg="mod">
          <ac:chgData name="QiuTian" userId="d059b521-ee81-481f-be34-ac8650352dd5" providerId="ADAL" clId="{EBB61877-8ADD-8D4E-B31D-F2E6C52E0743}" dt="2022-12-02T15:42:33.389" v="12571" actId="20577"/>
          <ac:spMkLst>
            <pc:docMk/>
            <pc:sldMk cId="1648016353" sldId="526"/>
            <ac:spMk id="14" creationId="{00000000-0000-0000-0000-000000000000}"/>
          </ac:spMkLst>
        </pc:spChg>
        <pc:picChg chg="del">
          <ac:chgData name="QiuTian" userId="d059b521-ee81-481f-be34-ac8650352dd5" providerId="ADAL" clId="{EBB61877-8ADD-8D4E-B31D-F2E6C52E0743}" dt="2022-12-02T15:42:35.681" v="12572" actId="478"/>
          <ac:picMkLst>
            <pc:docMk/>
            <pc:sldMk cId="1648016353" sldId="526"/>
            <ac:picMk id="3" creationId="{128282C6-2C88-2847-8319-F52F212F91C5}"/>
          </ac:picMkLst>
        </pc:picChg>
        <pc:picChg chg="add mod">
          <ac:chgData name="QiuTian" userId="d059b521-ee81-481f-be34-ac8650352dd5" providerId="ADAL" clId="{EBB61877-8ADD-8D4E-B31D-F2E6C52E0743}" dt="2022-12-02T15:43:12.498" v="12577" actId="1076"/>
          <ac:picMkLst>
            <pc:docMk/>
            <pc:sldMk cId="1648016353" sldId="526"/>
            <ac:picMk id="4" creationId="{F03B96E2-F498-9546-9FBD-C3C04345656A}"/>
          </ac:picMkLst>
        </pc:picChg>
        <pc:picChg chg="add mod">
          <ac:chgData name="QiuTian" userId="d059b521-ee81-481f-be34-ac8650352dd5" providerId="ADAL" clId="{EBB61877-8ADD-8D4E-B31D-F2E6C52E0743}" dt="2022-12-02T15:43:10.198" v="12576" actId="1076"/>
          <ac:picMkLst>
            <pc:docMk/>
            <pc:sldMk cId="1648016353" sldId="526"/>
            <ac:picMk id="6" creationId="{54B1708B-B40F-7E4E-8C9F-E5F1C8823361}"/>
          </ac:picMkLst>
        </pc:picChg>
        <pc:picChg chg="del">
          <ac:chgData name="QiuTian" userId="d059b521-ee81-481f-be34-ac8650352dd5" providerId="ADAL" clId="{EBB61877-8ADD-8D4E-B31D-F2E6C52E0743}" dt="2022-12-02T15:42:35.681" v="12572" actId="478"/>
          <ac:picMkLst>
            <pc:docMk/>
            <pc:sldMk cId="1648016353" sldId="526"/>
            <ac:picMk id="7" creationId="{A9302DBE-1018-8C4A-9937-DCFD9DFBA71F}"/>
          </ac:picMkLst>
        </pc:picChg>
        <pc:picChg chg="del">
          <ac:chgData name="QiuTian" userId="d059b521-ee81-481f-be34-ac8650352dd5" providerId="ADAL" clId="{EBB61877-8ADD-8D4E-B31D-F2E6C52E0743}" dt="2022-12-02T15:42:35.681" v="12572" actId="478"/>
          <ac:picMkLst>
            <pc:docMk/>
            <pc:sldMk cId="1648016353" sldId="526"/>
            <ac:picMk id="9" creationId="{6AED7F88-25E1-B243-99A4-39C6BD052FC9}"/>
          </ac:picMkLst>
        </pc:picChg>
      </pc:sldChg>
      <pc:sldChg chg="addSp delSp modSp add">
        <pc:chgData name="QiuTian" userId="d059b521-ee81-481f-be34-ac8650352dd5" providerId="ADAL" clId="{EBB61877-8ADD-8D4E-B31D-F2E6C52E0743}" dt="2022-12-02T15:44:56.805" v="12623" actId="1076"/>
        <pc:sldMkLst>
          <pc:docMk/>
          <pc:sldMk cId="1715369555" sldId="527"/>
        </pc:sldMkLst>
        <pc:spChg chg="mod">
          <ac:chgData name="QiuTian" userId="d059b521-ee81-481f-be34-ac8650352dd5" providerId="ADAL" clId="{EBB61877-8ADD-8D4E-B31D-F2E6C52E0743}" dt="2022-12-02T15:43:59.797" v="12609" actId="20577"/>
          <ac:spMkLst>
            <pc:docMk/>
            <pc:sldMk cId="1715369555" sldId="527"/>
            <ac:spMk id="14" creationId="{00000000-0000-0000-0000-000000000000}"/>
          </ac:spMkLst>
        </pc:spChg>
        <pc:picChg chg="add mod">
          <ac:chgData name="QiuTian" userId="d059b521-ee81-481f-be34-ac8650352dd5" providerId="ADAL" clId="{EBB61877-8ADD-8D4E-B31D-F2E6C52E0743}" dt="2022-12-02T15:44:56.805" v="12623" actId="1076"/>
          <ac:picMkLst>
            <pc:docMk/>
            <pc:sldMk cId="1715369555" sldId="527"/>
            <ac:picMk id="3" creationId="{E2D690B3-EF05-AF41-82F8-CB7D76C7F25E}"/>
          </ac:picMkLst>
        </pc:picChg>
        <pc:picChg chg="del">
          <ac:chgData name="QiuTian" userId="d059b521-ee81-481f-be34-ac8650352dd5" providerId="ADAL" clId="{EBB61877-8ADD-8D4E-B31D-F2E6C52E0743}" dt="2022-12-02T15:44:01.267" v="12610" actId="478"/>
          <ac:picMkLst>
            <pc:docMk/>
            <pc:sldMk cId="1715369555" sldId="527"/>
            <ac:picMk id="4" creationId="{F03B96E2-F498-9546-9FBD-C3C04345656A}"/>
          </ac:picMkLst>
        </pc:picChg>
        <pc:picChg chg="del">
          <ac:chgData name="QiuTian" userId="d059b521-ee81-481f-be34-ac8650352dd5" providerId="ADAL" clId="{EBB61877-8ADD-8D4E-B31D-F2E6C52E0743}" dt="2022-12-02T15:44:02.552" v="12611" actId="478"/>
          <ac:picMkLst>
            <pc:docMk/>
            <pc:sldMk cId="1715369555" sldId="527"/>
            <ac:picMk id="6" creationId="{54B1708B-B40F-7E4E-8C9F-E5F1C8823361}"/>
          </ac:picMkLst>
        </pc:picChg>
        <pc:picChg chg="add mod">
          <ac:chgData name="QiuTian" userId="d059b521-ee81-481f-be34-ac8650352dd5" providerId="ADAL" clId="{EBB61877-8ADD-8D4E-B31D-F2E6C52E0743}" dt="2022-12-02T15:44:46.654" v="12619" actId="1076"/>
          <ac:picMkLst>
            <pc:docMk/>
            <pc:sldMk cId="1715369555" sldId="527"/>
            <ac:picMk id="7" creationId="{19C93175-031A-894C-918F-BBD623F1CDE0}"/>
          </ac:picMkLst>
        </pc:picChg>
      </pc:sldChg>
      <pc:sldChg chg="addSp delSp modSp add">
        <pc:chgData name="QiuTian" userId="d059b521-ee81-481f-be34-ac8650352dd5" providerId="ADAL" clId="{EBB61877-8ADD-8D4E-B31D-F2E6C52E0743}" dt="2022-12-02T15:45:48.117" v="12631" actId="14100"/>
        <pc:sldMkLst>
          <pc:docMk/>
          <pc:sldMk cId="264314144" sldId="528"/>
        </pc:sldMkLst>
        <pc:picChg chg="mod">
          <ac:chgData name="QiuTian" userId="d059b521-ee81-481f-be34-ac8650352dd5" providerId="ADAL" clId="{EBB61877-8ADD-8D4E-B31D-F2E6C52E0743}" dt="2022-12-02T15:45:48.117" v="12631" actId="14100"/>
          <ac:picMkLst>
            <pc:docMk/>
            <pc:sldMk cId="264314144" sldId="528"/>
            <ac:picMk id="3" creationId="{E2D690B3-EF05-AF41-82F8-CB7D76C7F25E}"/>
          </ac:picMkLst>
        </pc:picChg>
        <pc:picChg chg="add mod">
          <ac:chgData name="QiuTian" userId="d059b521-ee81-481f-be34-ac8650352dd5" providerId="ADAL" clId="{EBB61877-8ADD-8D4E-B31D-F2E6C52E0743}" dt="2022-12-02T15:45:43.409" v="12629" actId="1076"/>
          <ac:picMkLst>
            <pc:docMk/>
            <pc:sldMk cId="264314144" sldId="528"/>
            <ac:picMk id="4" creationId="{40438FE9-8A18-4345-8830-F978F633338B}"/>
          </ac:picMkLst>
        </pc:picChg>
        <pc:picChg chg="del">
          <ac:chgData name="QiuTian" userId="d059b521-ee81-481f-be34-ac8650352dd5" providerId="ADAL" clId="{EBB61877-8ADD-8D4E-B31D-F2E6C52E0743}" dt="2022-12-02T15:45:31.190" v="12625" actId="478"/>
          <ac:picMkLst>
            <pc:docMk/>
            <pc:sldMk cId="264314144" sldId="528"/>
            <ac:picMk id="7" creationId="{19C93175-031A-894C-918F-BBD623F1CDE0}"/>
          </ac:picMkLst>
        </pc:picChg>
      </pc:sldChg>
      <pc:sldChg chg="modSp add">
        <pc:chgData name="QiuTian" userId="d059b521-ee81-481f-be34-ac8650352dd5" providerId="ADAL" clId="{EBB61877-8ADD-8D4E-B31D-F2E6C52E0743}" dt="2022-12-02T15:56:41.982" v="13262" actId="207"/>
        <pc:sldMkLst>
          <pc:docMk/>
          <pc:sldMk cId="2184490582" sldId="529"/>
        </pc:sldMkLst>
        <pc:spChg chg="mod">
          <ac:chgData name="QiuTian" userId="d059b521-ee81-481f-be34-ac8650352dd5" providerId="ADAL" clId="{EBB61877-8ADD-8D4E-B31D-F2E6C52E0743}" dt="2022-12-02T15:56:41.982" v="13262" actId="207"/>
          <ac:spMkLst>
            <pc:docMk/>
            <pc:sldMk cId="2184490582" sldId="529"/>
            <ac:spMk id="4" creationId="{4F401F56-17C3-7040-BA21-84B4AD9954D0}"/>
          </ac:spMkLst>
        </pc:spChg>
        <pc:spChg chg="mod">
          <ac:chgData name="QiuTian" userId="d059b521-ee81-481f-be34-ac8650352dd5" providerId="ADAL" clId="{EBB61877-8ADD-8D4E-B31D-F2E6C52E0743}" dt="2022-12-02T15:48:05.732" v="12759" actId="20577"/>
          <ac:spMkLst>
            <pc:docMk/>
            <pc:sldMk cId="2184490582" sldId="529"/>
            <ac:spMk id="14" creationId="{00000000-0000-0000-0000-000000000000}"/>
          </ac:spMkLst>
        </pc:spChg>
      </pc:sldChg>
      <pc:sldChg chg="addSp delSp modSp add">
        <pc:chgData name="QiuTian" userId="d059b521-ee81-481f-be34-ac8650352dd5" providerId="ADAL" clId="{EBB61877-8ADD-8D4E-B31D-F2E6C52E0743}" dt="2022-12-02T16:04:52.399" v="13830"/>
        <pc:sldMkLst>
          <pc:docMk/>
          <pc:sldMk cId="2567281261" sldId="530"/>
        </pc:sldMkLst>
        <pc:spChg chg="add del">
          <ac:chgData name="QiuTian" userId="d059b521-ee81-481f-be34-ac8650352dd5" providerId="ADAL" clId="{EBB61877-8ADD-8D4E-B31D-F2E6C52E0743}" dt="2022-12-02T16:04:52.399" v="13830"/>
          <ac:spMkLst>
            <pc:docMk/>
            <pc:sldMk cId="2567281261" sldId="530"/>
            <ac:spMk id="2" creationId="{DEE3427F-83D1-7B4E-8931-921E12D8426C}"/>
          </ac:spMkLst>
        </pc:spChg>
        <pc:spChg chg="mod">
          <ac:chgData name="QiuTian" userId="d059b521-ee81-481f-be34-ac8650352dd5" providerId="ADAL" clId="{EBB61877-8ADD-8D4E-B31D-F2E6C52E0743}" dt="2022-12-02T16:04:04.321" v="13828" actId="20577"/>
          <ac:spMkLst>
            <pc:docMk/>
            <pc:sldMk cId="2567281261" sldId="530"/>
            <ac:spMk id="4" creationId="{4F401F56-17C3-7040-BA21-84B4AD9954D0}"/>
          </ac:spMkLst>
        </pc:spChg>
        <pc:spChg chg="mod">
          <ac:chgData name="QiuTian" userId="d059b521-ee81-481f-be34-ac8650352dd5" providerId="ADAL" clId="{EBB61877-8ADD-8D4E-B31D-F2E6C52E0743}" dt="2022-12-02T15:57:02.846" v="13290" actId="20577"/>
          <ac:spMkLst>
            <pc:docMk/>
            <pc:sldMk cId="2567281261" sldId="530"/>
            <ac:spMk id="14" creationId="{00000000-0000-0000-0000-000000000000}"/>
          </ac:spMkLst>
        </pc:spChg>
      </pc:sldChg>
      <pc:sldChg chg="add del">
        <pc:chgData name="QiuTian" userId="d059b521-ee81-481f-be34-ac8650352dd5" providerId="ADAL" clId="{EBB61877-8ADD-8D4E-B31D-F2E6C52E0743}" dt="2022-12-02T15:56:49.417" v="13264"/>
        <pc:sldMkLst>
          <pc:docMk/>
          <pc:sldMk cId="2912036064" sldId="530"/>
        </pc:sldMkLst>
      </pc:sldChg>
      <pc:sldChg chg="modSp add">
        <pc:chgData name="QiuTian" userId="d059b521-ee81-481f-be34-ac8650352dd5" providerId="ADAL" clId="{EBB61877-8ADD-8D4E-B31D-F2E6C52E0743}" dt="2022-12-02T16:06:16.665" v="13887" actId="1076"/>
        <pc:sldMkLst>
          <pc:docMk/>
          <pc:sldMk cId="1522947307" sldId="531"/>
        </pc:sldMkLst>
        <pc:spChg chg="mod">
          <ac:chgData name="QiuTian" userId="d059b521-ee81-481f-be34-ac8650352dd5" providerId="ADAL" clId="{EBB61877-8ADD-8D4E-B31D-F2E6C52E0743}" dt="2022-12-02T16:05:40.190" v="13883" actId="1076"/>
          <ac:spMkLst>
            <pc:docMk/>
            <pc:sldMk cId="1522947307" sldId="531"/>
            <ac:spMk id="10" creationId="{14F716A9-9C45-109A-F3E6-3282AD70735C}"/>
          </ac:spMkLst>
        </pc:spChg>
        <pc:spChg chg="mod">
          <ac:chgData name="QiuTian" userId="d059b521-ee81-481f-be34-ac8650352dd5" providerId="ADAL" clId="{EBB61877-8ADD-8D4E-B31D-F2E6C52E0743}" dt="2022-12-02T16:06:16.665" v="13887" actId="1076"/>
          <ac:spMkLst>
            <pc:docMk/>
            <pc:sldMk cId="1522947307" sldId="531"/>
            <ac:spMk id="319" creationId="{C94E1060-543F-8046-9EF7-6288E5400261}"/>
          </ac:spMkLst>
        </pc:spChg>
      </pc:sldChg>
      <pc:sldMasterChg chg="modSldLayout">
        <pc:chgData name="QiuTian" userId="d059b521-ee81-481f-be34-ac8650352dd5" providerId="ADAL" clId="{EBB61877-8ADD-8D4E-B31D-F2E6C52E0743}" dt="2022-12-02T04:15:29.728" v="179" actId="20577"/>
        <pc:sldMasterMkLst>
          <pc:docMk/>
          <pc:sldMasterMk cId="0" sldId="2147483648"/>
        </pc:sldMasterMkLst>
        <pc:sldLayoutChg chg="addSp delSp modSp">
          <pc:chgData name="QiuTian" userId="d059b521-ee81-481f-be34-ac8650352dd5" providerId="ADAL" clId="{EBB61877-8ADD-8D4E-B31D-F2E6C52E0743}" dt="2022-12-02T04:15:29.728" v="179" actId="20577"/>
          <pc:sldLayoutMkLst>
            <pc:docMk/>
            <pc:sldMasterMk cId="0" sldId="2147483648"/>
            <pc:sldLayoutMk cId="4000416526" sldId="2147483661"/>
          </pc:sldLayoutMkLst>
          <pc:spChg chg="del">
            <ac:chgData name="QiuTian" userId="d059b521-ee81-481f-be34-ac8650352dd5" providerId="ADAL" clId="{EBB61877-8ADD-8D4E-B31D-F2E6C52E0743}" dt="2022-12-02T04:14:33.992" v="158" actId="478"/>
            <ac:spMkLst>
              <pc:docMk/>
              <pc:sldMasterMk cId="0" sldId="2147483648"/>
              <pc:sldLayoutMk cId="4000416526" sldId="2147483661"/>
              <ac:spMk id="2" creationId="{2EDB142D-1693-9A4C-8D8B-D31A88ED5690}"/>
            </ac:spMkLst>
          </pc:spChg>
          <pc:spChg chg="del">
            <ac:chgData name="QiuTian" userId="d059b521-ee81-481f-be34-ac8650352dd5" providerId="ADAL" clId="{EBB61877-8ADD-8D4E-B31D-F2E6C52E0743}" dt="2022-12-02T04:14:38.716" v="160" actId="478"/>
            <ac:spMkLst>
              <pc:docMk/>
              <pc:sldMasterMk cId="0" sldId="2147483648"/>
              <pc:sldLayoutMk cId="4000416526" sldId="2147483661"/>
              <ac:spMk id="3" creationId="{57552B45-29E0-FB4A-B114-A5C6F9273C4E}"/>
            </ac:spMkLst>
          </pc:spChg>
          <pc:spChg chg="del">
            <ac:chgData name="QiuTian" userId="d059b521-ee81-481f-be34-ac8650352dd5" providerId="ADAL" clId="{EBB61877-8ADD-8D4E-B31D-F2E6C52E0743}" dt="2022-12-02T04:14:43.162" v="161" actId="478"/>
            <ac:spMkLst>
              <pc:docMk/>
              <pc:sldMasterMk cId="0" sldId="2147483648"/>
              <pc:sldLayoutMk cId="4000416526" sldId="2147483661"/>
              <ac:spMk id="4" creationId="{9D450D18-BACA-2146-B8F7-4AC4CF002E0B}"/>
            </ac:spMkLst>
          </pc:spChg>
          <pc:spChg chg="del">
            <ac:chgData name="QiuTian" userId="d059b521-ee81-481f-be34-ac8650352dd5" providerId="ADAL" clId="{EBB61877-8ADD-8D4E-B31D-F2E6C52E0743}" dt="2022-12-02T04:14:44.490" v="162" actId="478"/>
            <ac:spMkLst>
              <pc:docMk/>
              <pc:sldMasterMk cId="0" sldId="2147483648"/>
              <pc:sldLayoutMk cId="4000416526" sldId="2147483661"/>
              <ac:spMk id="5" creationId="{E8D03F21-1EC3-9544-9026-23CEF103E58A}"/>
            </ac:spMkLst>
          </pc:spChg>
          <pc:spChg chg="add mod">
            <ac:chgData name="QiuTian" userId="d059b521-ee81-481f-be34-ac8650352dd5" providerId="ADAL" clId="{EBB61877-8ADD-8D4E-B31D-F2E6C52E0743}" dt="2022-12-02T04:15:29.728" v="179" actId="20577"/>
            <ac:spMkLst>
              <pc:docMk/>
              <pc:sldMasterMk cId="0" sldId="2147483648"/>
              <pc:sldLayoutMk cId="4000416526" sldId="2147483661"/>
              <ac:spMk id="6" creationId="{054531D3-CDD5-EA40-A65B-D508D05E623E}"/>
            </ac:spMkLst>
          </pc:spChg>
        </pc:sldLayoutChg>
      </pc:sldMasterChg>
      <pc:sldMasterChg chg="addSp modSp">
        <pc:chgData name="QiuTian" userId="d059b521-ee81-481f-be34-ac8650352dd5" providerId="ADAL" clId="{EBB61877-8ADD-8D4E-B31D-F2E6C52E0743}" dt="2022-12-02T04:14:22.387" v="157"/>
        <pc:sldMasterMkLst>
          <pc:docMk/>
          <pc:sldMasterMk cId="3575472916" sldId="2147483661"/>
        </pc:sldMasterMkLst>
        <pc:spChg chg="add mod">
          <ac:chgData name="QiuTian" userId="d059b521-ee81-481f-be34-ac8650352dd5" providerId="ADAL" clId="{EBB61877-8ADD-8D4E-B31D-F2E6C52E0743}" dt="2022-12-02T04:14:22.387" v="157"/>
          <ac:spMkLst>
            <pc:docMk/>
            <pc:sldMasterMk cId="3575472916" sldId="2147483661"/>
            <ac:spMk id="2" creationId="{14C1F2A6-1429-454A-85DB-C0768B61C748}"/>
          </ac:spMkLst>
        </pc:spChg>
        <pc:spChg chg="add mod">
          <ac:chgData name="QiuTian" userId="d059b521-ee81-481f-be34-ac8650352dd5" providerId="ADAL" clId="{EBB61877-8ADD-8D4E-B31D-F2E6C52E0743}" dt="2022-12-02T04:14:22.387" v="157"/>
          <ac:spMkLst>
            <pc:docMk/>
            <pc:sldMasterMk cId="3575472916" sldId="2147483661"/>
            <ac:spMk id="3" creationId="{BB395C2A-D509-114D-B44E-A6BBC30EF89A}"/>
          </ac:spMkLst>
        </pc:spChg>
        <pc:spChg chg="add mod">
          <ac:chgData name="QiuTian" userId="d059b521-ee81-481f-be34-ac8650352dd5" providerId="ADAL" clId="{EBB61877-8ADD-8D4E-B31D-F2E6C52E0743}" dt="2022-12-02T04:14:22.387" v="157"/>
          <ac:spMkLst>
            <pc:docMk/>
            <pc:sldMasterMk cId="3575472916" sldId="2147483661"/>
            <ac:spMk id="4" creationId="{02960CE4-CC60-BF40-9DCD-27AADCC8F458}"/>
          </ac:spMkLst>
        </pc:spChg>
        <pc:spChg chg="add mod">
          <ac:chgData name="QiuTian" userId="d059b521-ee81-481f-be34-ac8650352dd5" providerId="ADAL" clId="{EBB61877-8ADD-8D4E-B31D-F2E6C52E0743}" dt="2022-12-02T04:14:22.387" v="157"/>
          <ac:spMkLst>
            <pc:docMk/>
            <pc:sldMasterMk cId="3575472916" sldId="2147483661"/>
            <ac:spMk id="5" creationId="{8D5C40BB-53F9-724C-90DB-9705B709374A}"/>
          </ac:spMkLst>
        </pc:spChg>
        <pc:spChg chg="add mod">
          <ac:chgData name="QiuTian" userId="d059b521-ee81-481f-be34-ac8650352dd5" providerId="ADAL" clId="{EBB61877-8ADD-8D4E-B31D-F2E6C52E0743}" dt="2022-12-02T04:14:22.387" v="157"/>
          <ac:spMkLst>
            <pc:docMk/>
            <pc:sldMasterMk cId="3575472916" sldId="2147483661"/>
            <ac:spMk id="6" creationId="{6F5A668F-13BA-574A-9809-BB21791FA6D8}"/>
          </ac:spMkLst>
        </pc:spChg>
      </pc:sldMasterChg>
    </pc:docChg>
  </pc:docChgLst>
  <pc:docChgLst>
    <pc:chgData name="QiuTian" userId="d059b521-ee81-481f-be34-ac8650352dd5" providerId="ADAL" clId="{A80FE739-333C-D04A-B232-9510DC6552D6}"/>
    <pc:docChg chg="addSld delSld modSld">
      <pc:chgData name="QiuTian" userId="d059b521-ee81-481f-be34-ac8650352dd5" providerId="ADAL" clId="{A80FE739-333C-D04A-B232-9510DC6552D6}" dt="2022-12-14T14:21:58.567" v="37" actId="2696"/>
      <pc:docMkLst>
        <pc:docMk/>
      </pc:docMkLst>
      <pc:sldChg chg="modSp">
        <pc:chgData name="QiuTian" userId="d059b521-ee81-481f-be34-ac8650352dd5" providerId="ADAL" clId="{A80FE739-333C-D04A-B232-9510DC6552D6}" dt="2022-12-14T14:07:53.197" v="1" actId="20577"/>
        <pc:sldMkLst>
          <pc:docMk/>
          <pc:sldMk cId="2866733766" sldId="487"/>
        </pc:sldMkLst>
        <pc:spChg chg="mod">
          <ac:chgData name="QiuTian" userId="d059b521-ee81-481f-be34-ac8650352dd5" providerId="ADAL" clId="{A80FE739-333C-D04A-B232-9510DC6552D6}" dt="2022-12-14T14:07:53.197" v="1" actId="20577"/>
          <ac:spMkLst>
            <pc:docMk/>
            <pc:sldMk cId="2866733766" sldId="487"/>
            <ac:spMk id="2" creationId="{7B81D349-5C74-FC4C-B66E-F68A209FDEB7}"/>
          </ac:spMkLst>
        </pc:spChg>
      </pc:sldChg>
      <pc:sldChg chg="add">
        <pc:chgData name="QiuTian" userId="d059b521-ee81-481f-be34-ac8650352dd5" providerId="ADAL" clId="{A80FE739-333C-D04A-B232-9510DC6552D6}" dt="2022-12-14T14:09:29.627" v="21"/>
        <pc:sldMkLst>
          <pc:docMk/>
          <pc:sldMk cId="289117226" sldId="493"/>
        </pc:sldMkLst>
      </pc:sldChg>
      <pc:sldChg chg="del">
        <pc:chgData name="QiuTian" userId="d059b521-ee81-481f-be34-ac8650352dd5" providerId="ADAL" clId="{A80FE739-333C-D04A-B232-9510DC6552D6}" dt="2022-12-14T14:08:49.356" v="16" actId="2696"/>
        <pc:sldMkLst>
          <pc:docMk/>
          <pc:sldMk cId="1784655002" sldId="497"/>
        </pc:sldMkLst>
      </pc:sldChg>
      <pc:sldChg chg="modSp del">
        <pc:chgData name="QiuTian" userId="d059b521-ee81-481f-be34-ac8650352dd5" providerId="ADAL" clId="{A80FE739-333C-D04A-B232-9510DC6552D6}" dt="2022-12-14T14:08:50.421" v="17" actId="2696"/>
        <pc:sldMkLst>
          <pc:docMk/>
          <pc:sldMk cId="773918682" sldId="500"/>
        </pc:sldMkLst>
        <pc:spChg chg="mod">
          <ac:chgData name="QiuTian" userId="d059b521-ee81-481f-be34-ac8650352dd5" providerId="ADAL" clId="{A80FE739-333C-D04A-B232-9510DC6552D6}" dt="2022-12-14T14:08:37.737" v="15" actId="20577"/>
          <ac:spMkLst>
            <pc:docMk/>
            <pc:sldMk cId="773918682" sldId="500"/>
            <ac:spMk id="14" creationId="{00000000-0000-0000-0000-000000000000}"/>
          </ac:spMkLst>
        </pc:spChg>
      </pc:sldChg>
      <pc:sldChg chg="del">
        <pc:chgData name="QiuTian" userId="d059b521-ee81-481f-be34-ac8650352dd5" providerId="ADAL" clId="{A80FE739-333C-D04A-B232-9510DC6552D6}" dt="2022-12-14T14:08:51.250" v="18" actId="2696"/>
        <pc:sldMkLst>
          <pc:docMk/>
          <pc:sldMk cId="2611630600" sldId="502"/>
        </pc:sldMkLst>
      </pc:sldChg>
      <pc:sldChg chg="del">
        <pc:chgData name="QiuTian" userId="d059b521-ee81-481f-be34-ac8650352dd5" providerId="ADAL" clId="{A80FE739-333C-D04A-B232-9510DC6552D6}" dt="2022-12-14T14:08:51.895" v="19" actId="2696"/>
        <pc:sldMkLst>
          <pc:docMk/>
          <pc:sldMk cId="2202343583" sldId="503"/>
        </pc:sldMkLst>
      </pc:sldChg>
      <pc:sldChg chg="del">
        <pc:chgData name="QiuTian" userId="d059b521-ee81-481f-be34-ac8650352dd5" providerId="ADAL" clId="{A80FE739-333C-D04A-B232-9510DC6552D6}" dt="2022-12-14T14:08:52.631" v="20" actId="2696"/>
        <pc:sldMkLst>
          <pc:docMk/>
          <pc:sldMk cId="749444710" sldId="506"/>
        </pc:sldMkLst>
      </pc:sldChg>
      <pc:sldChg chg="del">
        <pc:chgData name="QiuTian" userId="d059b521-ee81-481f-be34-ac8650352dd5" providerId="ADAL" clId="{A80FE739-333C-D04A-B232-9510DC6552D6}" dt="2022-12-14T14:21:58.546" v="35" actId="2696"/>
        <pc:sldMkLst>
          <pc:docMk/>
          <pc:sldMk cId="2823001460" sldId="509"/>
        </pc:sldMkLst>
      </pc:sldChg>
      <pc:sldChg chg="del">
        <pc:chgData name="QiuTian" userId="d059b521-ee81-481f-be34-ac8650352dd5" providerId="ADAL" clId="{A80FE739-333C-D04A-B232-9510DC6552D6}" dt="2022-12-14T14:21:58.558" v="36" actId="2696"/>
        <pc:sldMkLst>
          <pc:docMk/>
          <pc:sldMk cId="1355548782" sldId="510"/>
        </pc:sldMkLst>
      </pc:sldChg>
      <pc:sldChg chg="del">
        <pc:chgData name="QiuTian" userId="d059b521-ee81-481f-be34-ac8650352dd5" providerId="ADAL" clId="{A80FE739-333C-D04A-B232-9510DC6552D6}" dt="2022-12-14T14:21:58.567" v="37" actId="2696"/>
        <pc:sldMkLst>
          <pc:docMk/>
          <pc:sldMk cId="2721123221" sldId="511"/>
        </pc:sldMkLst>
      </pc:sldChg>
      <pc:sldChg chg="del">
        <pc:chgData name="QiuTian" userId="d059b521-ee81-481f-be34-ac8650352dd5" providerId="ADAL" clId="{A80FE739-333C-D04A-B232-9510DC6552D6}" dt="2022-12-14T14:11:26.444" v="27" actId="2696"/>
        <pc:sldMkLst>
          <pc:docMk/>
          <pc:sldMk cId="173573024" sldId="532"/>
        </pc:sldMkLst>
      </pc:sldChg>
      <pc:sldChg chg="del">
        <pc:chgData name="QiuTian" userId="d059b521-ee81-481f-be34-ac8650352dd5" providerId="ADAL" clId="{A80FE739-333C-D04A-B232-9510DC6552D6}" dt="2022-12-14T14:11:26.104" v="25" actId="2696"/>
        <pc:sldMkLst>
          <pc:docMk/>
          <pc:sldMk cId="2678257555" sldId="535"/>
        </pc:sldMkLst>
      </pc:sldChg>
      <pc:sldChg chg="del">
        <pc:chgData name="QiuTian" userId="d059b521-ee81-481f-be34-ac8650352dd5" providerId="ADAL" clId="{A80FE739-333C-D04A-B232-9510DC6552D6}" dt="2022-12-14T14:11:26.896" v="29" actId="2696"/>
        <pc:sldMkLst>
          <pc:docMk/>
          <pc:sldMk cId="3110391253" sldId="536"/>
        </pc:sldMkLst>
      </pc:sldChg>
      <pc:sldChg chg="del">
        <pc:chgData name="QiuTian" userId="d059b521-ee81-481f-be34-ac8650352dd5" providerId="ADAL" clId="{A80FE739-333C-D04A-B232-9510DC6552D6}" dt="2022-12-14T14:11:27.180" v="30" actId="2696"/>
        <pc:sldMkLst>
          <pc:docMk/>
          <pc:sldMk cId="1896883820" sldId="537"/>
        </pc:sldMkLst>
      </pc:sldChg>
      <pc:sldChg chg="del">
        <pc:chgData name="QiuTian" userId="d059b521-ee81-481f-be34-ac8650352dd5" providerId="ADAL" clId="{A80FE739-333C-D04A-B232-9510DC6552D6}" dt="2022-12-14T14:11:27.272" v="31" actId="2696"/>
        <pc:sldMkLst>
          <pc:docMk/>
          <pc:sldMk cId="125523472" sldId="538"/>
        </pc:sldMkLst>
      </pc:sldChg>
      <pc:sldChg chg="del">
        <pc:chgData name="QiuTian" userId="d059b521-ee81-481f-be34-ac8650352dd5" providerId="ADAL" clId="{A80FE739-333C-D04A-B232-9510DC6552D6}" dt="2022-12-14T14:11:27.281" v="32" actId="2696"/>
        <pc:sldMkLst>
          <pc:docMk/>
          <pc:sldMk cId="3096067356" sldId="539"/>
        </pc:sldMkLst>
      </pc:sldChg>
      <pc:sldChg chg="del">
        <pc:chgData name="QiuTian" userId="d059b521-ee81-481f-be34-ac8650352dd5" providerId="ADAL" clId="{A80FE739-333C-D04A-B232-9510DC6552D6}" dt="2022-12-14T14:11:27.288" v="33" actId="2696"/>
        <pc:sldMkLst>
          <pc:docMk/>
          <pc:sldMk cId="571670457" sldId="540"/>
        </pc:sldMkLst>
      </pc:sldChg>
      <pc:sldChg chg="del">
        <pc:chgData name="QiuTian" userId="d059b521-ee81-481f-be34-ac8650352dd5" providerId="ADAL" clId="{A80FE739-333C-D04A-B232-9510DC6552D6}" dt="2022-12-14T14:11:27.299" v="34" actId="2696"/>
        <pc:sldMkLst>
          <pc:docMk/>
          <pc:sldMk cId="1257829759" sldId="541"/>
        </pc:sldMkLst>
      </pc:sldChg>
      <pc:sldChg chg="modSp">
        <pc:chgData name="QiuTian" userId="d059b521-ee81-481f-be34-ac8650352dd5" providerId="ADAL" clId="{A80FE739-333C-D04A-B232-9510DC6552D6}" dt="2022-12-14T14:10:01.925" v="22" actId="20577"/>
        <pc:sldMkLst>
          <pc:docMk/>
          <pc:sldMk cId="2708285143" sldId="548"/>
        </pc:sldMkLst>
        <pc:spChg chg="mod">
          <ac:chgData name="QiuTian" userId="d059b521-ee81-481f-be34-ac8650352dd5" providerId="ADAL" clId="{A80FE739-333C-D04A-B232-9510DC6552D6}" dt="2022-12-14T14:10:01.925" v="22" actId="20577"/>
          <ac:spMkLst>
            <pc:docMk/>
            <pc:sldMk cId="2708285143" sldId="548"/>
            <ac:spMk id="2" creationId="{7B81D349-5C74-FC4C-B66E-F68A209FDEB7}"/>
          </ac:spMkLst>
        </pc:spChg>
      </pc:sldChg>
      <pc:sldChg chg="del">
        <pc:chgData name="QiuTian" userId="d059b521-ee81-481f-be34-ac8650352dd5" providerId="ADAL" clId="{A80FE739-333C-D04A-B232-9510DC6552D6}" dt="2022-12-14T14:10:32.810" v="23" actId="2696"/>
        <pc:sldMkLst>
          <pc:docMk/>
          <pc:sldMk cId="1353101674" sldId="549"/>
        </pc:sldMkLst>
      </pc:sldChg>
      <pc:sldChg chg="del">
        <pc:chgData name="QiuTian" userId="d059b521-ee81-481f-be34-ac8650352dd5" providerId="ADAL" clId="{A80FE739-333C-D04A-B232-9510DC6552D6}" dt="2022-12-14T14:11:25.946" v="24" actId="2696"/>
        <pc:sldMkLst>
          <pc:docMk/>
          <pc:sldMk cId="1395400120" sldId="550"/>
        </pc:sldMkLst>
      </pc:sldChg>
      <pc:sldChg chg="del">
        <pc:chgData name="QiuTian" userId="d059b521-ee81-481f-be34-ac8650352dd5" providerId="ADAL" clId="{A80FE739-333C-D04A-B232-9510DC6552D6}" dt="2022-12-14T14:11:26.270" v="26" actId="2696"/>
        <pc:sldMkLst>
          <pc:docMk/>
          <pc:sldMk cId="1697027891" sldId="552"/>
        </pc:sldMkLst>
      </pc:sldChg>
      <pc:sldChg chg="del">
        <pc:chgData name="QiuTian" userId="d059b521-ee81-481f-be34-ac8650352dd5" providerId="ADAL" clId="{A80FE739-333C-D04A-B232-9510DC6552D6}" dt="2022-12-14T14:11:26.609" v="28" actId="2696"/>
        <pc:sldMkLst>
          <pc:docMk/>
          <pc:sldMk cId="540357715" sldId="5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6E0D7-68F4-774A-8EC1-DA49C6EB1613}" type="datetimeFigureOut">
              <a:rPr kumimoji="1" lang="zh-CN" altLang="en-US" smtClean="0"/>
              <a:t>2024/3/3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19E90D-6864-9F4B-B947-6E5061AA892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3F19E90D-6864-9F4B-B947-6E5061AA892A}" type="slidenum">
              <a:rPr kumimoji="1" lang="zh-CN" altLang="en-US" smtClean="0"/>
              <a:t>1</a:t>
            </a:fld>
            <a:endParaRPr kumimoji="1" lang="zh-CN" altLang="en-US"/>
          </a:p>
        </p:txBody>
      </p:sp>
    </p:spTree>
    <p:extLst>
      <p:ext uri="{BB962C8B-B14F-4D97-AF65-F5344CB8AC3E}">
        <p14:creationId xmlns:p14="http://schemas.microsoft.com/office/powerpoint/2010/main" val="255655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en-US" altLang="zh-CN"/>
              <a:t>Click to edit Master title style</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en-US" altLang="zh-CN"/>
              <a:t>Click to edit Master subtitle style</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a:t>Click to edit Master title style</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zh-CN"/>
              <a:t>Click icon to add picture</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en-US" altLang="zh-CN"/>
              <a:t>Click to edit Master title style</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en-US" altLang="zh-CN"/>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054531D3-CDD5-EA40-A65B-D508D05E623E}"/>
              </a:ext>
            </a:extLst>
          </p:cNvPr>
          <p:cNvSpPr/>
          <p:nvPr userDrawn="1"/>
        </p:nvSpPr>
        <p:spPr>
          <a:xfrm>
            <a:off x="0" y="0"/>
            <a:ext cx="12192000" cy="619432"/>
          </a:xfrm>
          <a:prstGeom prst="rect">
            <a:avLst/>
          </a:prstGeom>
          <a:gradFill>
            <a:gsLst>
              <a:gs pos="0">
                <a:srgbClr val="3333B3"/>
              </a:gs>
              <a:gs pos="89000">
                <a:srgbClr val="7DB2B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10000"/>
              </a:lnSpc>
            </a:pPr>
            <a:endParaRPr kumimoji="1" lang="zh-CN" altLang="en-US" sz="2900" b="1" dirty="0">
              <a:latin typeface="Arial" panose="020B0604020202020204" pitchFamily="34" charset="0"/>
              <a:cs typeface="Arial" panose="020B0604020202020204" pitchFamily="34" charset="0"/>
            </a:endParaRPr>
          </a:p>
        </p:txBody>
      </p:sp>
      <p:sp>
        <p:nvSpPr>
          <p:cNvPr id="3" name="灯片编号占位符 5">
            <a:extLst>
              <a:ext uri="{FF2B5EF4-FFF2-40B4-BE49-F238E27FC236}">
                <a16:creationId xmlns:a16="http://schemas.microsoft.com/office/drawing/2014/main" id="{9CD5531B-22DD-D64F-B22D-9F0DC9352055}"/>
              </a:ext>
            </a:extLst>
          </p:cNvPr>
          <p:cNvSpPr>
            <a:spLocks noGrp="1"/>
          </p:cNvSpPr>
          <p:nvPr>
            <p:ph type="sldNum" sz="quarter" idx="12"/>
          </p:nvPr>
        </p:nvSpPr>
        <p:spPr>
          <a:xfrm>
            <a:off x="9139990" y="6332286"/>
            <a:ext cx="2743200" cy="365125"/>
          </a:xfrm>
        </p:spPr>
        <p:txBody>
          <a:bodyPr/>
          <a:lstStyle/>
          <a:p>
            <a:fld id="{392CBAA0-59E6-204E-8F03-85E5040D48B8}" type="slidenum">
              <a:rPr kumimoji="1" lang="zh-CN" altLang="en-US" smtClean="0"/>
              <a:t>‹#›</a:t>
            </a:fld>
            <a:r>
              <a:rPr kumimoji="1" lang="en-US" altLang="zh-CN" dirty="0"/>
              <a:t>/90</a:t>
            </a:r>
            <a:endParaRPr kumimoji="1" lang="zh-CN" altLang="en-US" dirty="0"/>
          </a:p>
        </p:txBody>
      </p:sp>
      <p:sp>
        <p:nvSpPr>
          <p:cNvPr id="7" name="标题 1">
            <a:extLst>
              <a:ext uri="{FF2B5EF4-FFF2-40B4-BE49-F238E27FC236}">
                <a16:creationId xmlns:a16="http://schemas.microsoft.com/office/drawing/2014/main" id="{6956CCDD-5973-3047-86CD-A7D3A2D3F252}"/>
              </a:ext>
            </a:extLst>
          </p:cNvPr>
          <p:cNvSpPr>
            <a:spLocks noGrp="1"/>
          </p:cNvSpPr>
          <p:nvPr>
            <p:ph type="title"/>
          </p:nvPr>
        </p:nvSpPr>
        <p:spPr>
          <a:xfrm>
            <a:off x="0" y="1"/>
            <a:ext cx="12192000" cy="619432"/>
          </a:xfrm>
        </p:spPr>
        <p:txBody>
          <a:bodyPr>
            <a:normAutofit/>
          </a:bodyPr>
          <a:lstStyle>
            <a:lvl1pPr>
              <a:defRPr sz="3200" b="1">
                <a:solidFill>
                  <a:schemeClr val="bg1"/>
                </a:solidFill>
                <a:latin typeface="Franklin Gothic Medium" panose="020B0603020102020204" pitchFamily="34" charset="0"/>
                <a:ea typeface="Songti SC" panose="02010600040101010101" pitchFamily="2" charset="-122"/>
                <a:cs typeface="Times New Roman" panose="02020603050405020304" pitchFamily="18" charset="0"/>
              </a:defRPr>
            </a:lvl1pPr>
          </a:lstStyle>
          <a:p>
            <a:r>
              <a:rPr kumimoji="1" lang="en-US" altLang="zh-CN" dirty="0"/>
              <a:t>Click to edit Master title style</a:t>
            </a:r>
            <a:endParaRPr kumimoji="1" lang="zh-CN" altLang="en-US" dirty="0"/>
          </a:p>
        </p:txBody>
      </p:sp>
    </p:spTree>
    <p:extLst>
      <p:ext uri="{BB962C8B-B14F-4D97-AF65-F5344CB8AC3E}">
        <p14:creationId xmlns:p14="http://schemas.microsoft.com/office/powerpoint/2010/main" val="4000416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idx="1"/>
          </p:nvPr>
        </p:nvSpPr>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en-US" altLang="zh-CN"/>
              <a:t>Click to edit Master text styles</a:t>
            </a:r>
          </a:p>
        </p:txBody>
      </p:sp>
      <p:sp>
        <p:nvSpPr>
          <p:cNvPr id="4" name="日期占位符 3"/>
          <p:cNvSpPr>
            <a:spLocks noGrp="1"/>
          </p:cNvSpPr>
          <p:nvPr>
            <p:ph type="dt" sz="half" idx="10"/>
          </p:nvPr>
        </p:nvSpPr>
        <p:spPr/>
        <p:txBody>
          <a:bodyPr/>
          <a:lstStyle/>
          <a:p>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en-US" altLang="zh-CN"/>
              <a:t>Click to edit Master title style</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4" name="内容占位符 3"/>
          <p:cNvSpPr>
            <a:spLocks noGrp="1"/>
          </p:cNvSpPr>
          <p:nvPr>
            <p:ph sz="half" idx="2"/>
          </p:nvPr>
        </p:nvSpPr>
        <p:spPr>
          <a:xfrm>
            <a:off x="839788" y="2505075"/>
            <a:ext cx="5157787"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zh-CN"/>
              <a:t>Click to edit Master text styles</a:t>
            </a:r>
          </a:p>
        </p:txBody>
      </p:sp>
      <p:sp>
        <p:nvSpPr>
          <p:cNvPr id="6" name="内容占位符 5"/>
          <p:cNvSpPr>
            <a:spLocks noGrp="1"/>
          </p:cNvSpPr>
          <p:nvPr>
            <p:ph sz="quarter" idx="4"/>
          </p:nvPr>
        </p:nvSpPr>
        <p:spPr>
          <a:xfrm>
            <a:off x="6172200" y="2505075"/>
            <a:ext cx="5183188" cy="3684588"/>
          </a:xfrm>
        </p:spPr>
        <p:txBody>
          <a:body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7" name="日期占位符 6"/>
          <p:cNvSpPr>
            <a:spLocks noGrp="1"/>
          </p:cNvSpPr>
          <p:nvPr>
            <p:ph type="dt" sz="half" idx="10"/>
          </p:nvPr>
        </p:nvSpPr>
        <p:spPr/>
        <p:txBody>
          <a:bodyPr/>
          <a:lstStyle/>
          <a:p>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a:t>Click to edit Master title style</a:t>
            </a:r>
            <a:endParaRPr kumimoji="1" lang="zh-CN" altLang="en-US"/>
          </a:p>
        </p:txBody>
      </p:sp>
      <p:sp>
        <p:nvSpPr>
          <p:cNvPr id="3" name="日期占位符 2"/>
          <p:cNvSpPr>
            <a:spLocks noGrp="1"/>
          </p:cNvSpPr>
          <p:nvPr>
            <p:ph type="dt" sz="half" idx="10"/>
          </p:nvPr>
        </p:nvSpPr>
        <p:spPr/>
        <p:txBody>
          <a:bodyPr/>
          <a:lstStyle/>
          <a:p>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en-US" altLang="zh-CN" dirty="0"/>
              <a:t>Click to edit Master title style</a:t>
            </a:r>
            <a:endParaRPr kumimoji="1" lang="zh-CN" altLang="en-US" dirty="0"/>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zh-CN"/>
              <a:t>Click to edit Master text styles</a:t>
            </a:r>
          </a:p>
          <a:p>
            <a:pPr lvl="1"/>
            <a:r>
              <a:rPr kumimoji="1" lang="en-US" altLang="zh-CN"/>
              <a:t>Second level</a:t>
            </a:r>
          </a:p>
          <a:p>
            <a:pPr lvl="2"/>
            <a:r>
              <a:rPr kumimoji="1" lang="en-US" altLang="zh-CN"/>
              <a:t>Third level</a:t>
            </a:r>
          </a:p>
          <a:p>
            <a:pPr lvl="3"/>
            <a:r>
              <a:rPr kumimoji="1" lang="en-US" altLang="zh-CN"/>
              <a:t>Fourth level</a:t>
            </a:r>
          </a:p>
          <a:p>
            <a:pPr lvl="4"/>
            <a:r>
              <a:rPr kumimoji="1" lang="en-US" altLang="zh-CN"/>
              <a:t>Fifth level</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en-US" altLang="zh-CN" dirty="0"/>
              <a:t>Click to edit Master text styles</a:t>
            </a:r>
          </a:p>
        </p:txBody>
      </p:sp>
      <p:sp>
        <p:nvSpPr>
          <p:cNvPr id="5" name="日期占位符 4"/>
          <p:cNvSpPr>
            <a:spLocks noGrp="1"/>
          </p:cNvSpPr>
          <p:nvPr>
            <p:ph type="dt" sz="half" idx="10"/>
          </p:nvPr>
        </p:nvSpPr>
        <p:spPr/>
        <p:txBody>
          <a:bodyPr/>
          <a:lstStyle/>
          <a:p>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392CBAA0-59E6-204E-8F03-85E5040D48B8}"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CBAA0-59E6-204E-8F03-85E5040D48B8}" type="slidenum">
              <a:rPr kumimoji="1" lang="zh-CN" altLang="en-US" smtClean="0"/>
              <a:t>‹#›</a:t>
            </a:fld>
            <a:endParaRPr kumimoji="1"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18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23" Type="http://schemas.openxmlformats.org/officeDocument/2006/relationships/image" Target="../media/image84.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 Id="rId22" Type="http://schemas.openxmlformats.org/officeDocument/2006/relationships/image" Target="../media/image83.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18" Type="http://schemas.openxmlformats.org/officeDocument/2006/relationships/image" Target="../media/image103.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png"/><Relationship Id="rId2" Type="http://schemas.openxmlformats.org/officeDocument/2006/relationships/image" Target="../media/image87.png"/><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2.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19" Type="http://schemas.openxmlformats.org/officeDocument/2006/relationships/image" Target="../media/image104.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08.pn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3.png"/><Relationship Id="rId21" Type="http://schemas.openxmlformats.org/officeDocument/2006/relationships/image" Target="../media/image129.png"/><Relationship Id="rId7" Type="http://schemas.openxmlformats.org/officeDocument/2006/relationships/image" Target="../media/image98.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image" Target="../media/image112.png"/><Relationship Id="rId16" Type="http://schemas.openxmlformats.org/officeDocument/2006/relationships/image" Target="../media/image125.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0.png"/><Relationship Id="rId5" Type="http://schemas.openxmlformats.org/officeDocument/2006/relationships/image" Target="../media/image115.png"/><Relationship Id="rId15" Type="http://schemas.openxmlformats.org/officeDocument/2006/relationships/image" Target="../media/image124.png"/><Relationship Id="rId10" Type="http://schemas.openxmlformats.org/officeDocument/2006/relationships/image" Target="../media/image119.png"/><Relationship Id="rId19" Type="http://schemas.openxmlformats.org/officeDocument/2006/relationships/image" Target="../media/image94.png"/><Relationship Id="rId4" Type="http://schemas.openxmlformats.org/officeDocument/2006/relationships/image" Target="../media/image114.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0.png"/></Relationships>
</file>

<file path=ppt/slides/_rels/slide55.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3.png"/><Relationship Id="rId21" Type="http://schemas.openxmlformats.org/officeDocument/2006/relationships/image" Target="../media/image129.png"/><Relationship Id="rId7" Type="http://schemas.openxmlformats.org/officeDocument/2006/relationships/image" Target="../media/image98.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image" Target="../media/image112.png"/><Relationship Id="rId16" Type="http://schemas.openxmlformats.org/officeDocument/2006/relationships/image" Target="../media/image125.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6.png"/><Relationship Id="rId11" Type="http://schemas.openxmlformats.org/officeDocument/2006/relationships/image" Target="../media/image120.png"/><Relationship Id="rId5" Type="http://schemas.openxmlformats.org/officeDocument/2006/relationships/image" Target="../media/image115.png"/><Relationship Id="rId15" Type="http://schemas.openxmlformats.org/officeDocument/2006/relationships/image" Target="../media/image124.png"/><Relationship Id="rId10" Type="http://schemas.openxmlformats.org/officeDocument/2006/relationships/image" Target="../media/image119.png"/><Relationship Id="rId19" Type="http://schemas.openxmlformats.org/officeDocument/2006/relationships/image" Target="../media/image94.png"/><Relationship Id="rId4" Type="http://schemas.openxmlformats.org/officeDocument/2006/relationships/image" Target="../media/image114.png"/><Relationship Id="rId9" Type="http://schemas.openxmlformats.org/officeDocument/2006/relationships/image" Target="../media/image118.png"/><Relationship Id="rId14" Type="http://schemas.openxmlformats.org/officeDocument/2006/relationships/image" Target="../media/image123.png"/><Relationship Id="rId22" Type="http://schemas.openxmlformats.org/officeDocument/2006/relationships/image" Target="../media/image13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141.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0.png"/><Relationship Id="rId2" Type="http://schemas.openxmlformats.org/officeDocument/2006/relationships/image" Target="../media/image131.png"/><Relationship Id="rId1" Type="http://schemas.openxmlformats.org/officeDocument/2006/relationships/slideLayout" Target="../slideLayouts/slideLayout2.xml"/><Relationship Id="rId6" Type="http://schemas.openxmlformats.org/officeDocument/2006/relationships/image" Target="../media/image135.png"/><Relationship Id="rId11" Type="http://schemas.openxmlformats.org/officeDocument/2006/relationships/image" Target="../media/image139.png"/><Relationship Id="rId5" Type="http://schemas.openxmlformats.org/officeDocument/2006/relationships/image" Target="../media/image134.png"/><Relationship Id="rId15" Type="http://schemas.openxmlformats.org/officeDocument/2006/relationships/image" Target="../media/image143.png"/><Relationship Id="rId10" Type="http://schemas.openxmlformats.org/officeDocument/2006/relationships/image" Target="../media/image138.png"/><Relationship Id="rId4" Type="http://schemas.openxmlformats.org/officeDocument/2006/relationships/image" Target="../media/image133.png"/><Relationship Id="rId9" Type="http://schemas.openxmlformats.org/officeDocument/2006/relationships/image" Target="../media/image137.png"/><Relationship Id="rId14" Type="http://schemas.openxmlformats.org/officeDocument/2006/relationships/image" Target="../media/image14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50.png"/><Relationship Id="rId13" Type="http://schemas.openxmlformats.org/officeDocument/2006/relationships/image" Target="../media/image155.png"/><Relationship Id="rId3" Type="http://schemas.openxmlformats.org/officeDocument/2006/relationships/image" Target="../media/image145.png"/><Relationship Id="rId7" Type="http://schemas.openxmlformats.org/officeDocument/2006/relationships/image" Target="../media/image149.png"/><Relationship Id="rId12" Type="http://schemas.openxmlformats.org/officeDocument/2006/relationships/image" Target="../media/image154.png"/><Relationship Id="rId2"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148.png"/><Relationship Id="rId11" Type="http://schemas.openxmlformats.org/officeDocument/2006/relationships/image" Target="../media/image153.png"/><Relationship Id="rId5" Type="http://schemas.openxmlformats.org/officeDocument/2006/relationships/image" Target="../media/image147.png"/><Relationship Id="rId10" Type="http://schemas.openxmlformats.org/officeDocument/2006/relationships/image" Target="../media/image152.png"/><Relationship Id="rId4" Type="http://schemas.openxmlformats.org/officeDocument/2006/relationships/image" Target="../media/image146.png"/><Relationship Id="rId9" Type="http://schemas.openxmlformats.org/officeDocument/2006/relationships/image" Target="../media/image151.png"/></Relationships>
</file>

<file path=ppt/slides/_rels/slide6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png"/><Relationship Id="rId7" Type="http://schemas.openxmlformats.org/officeDocument/2006/relationships/image" Target="../media/image163.png"/><Relationship Id="rId12" Type="http://schemas.openxmlformats.org/officeDocument/2006/relationships/image" Target="../media/image168.png"/><Relationship Id="rId2" Type="http://schemas.openxmlformats.org/officeDocument/2006/relationships/image" Target="../media/image158.png"/><Relationship Id="rId1" Type="http://schemas.openxmlformats.org/officeDocument/2006/relationships/slideLayout" Target="../slideLayouts/slideLayout2.xml"/><Relationship Id="rId6" Type="http://schemas.openxmlformats.org/officeDocument/2006/relationships/image" Target="../media/image162.png"/><Relationship Id="rId11" Type="http://schemas.openxmlformats.org/officeDocument/2006/relationships/image" Target="../media/image167.png"/><Relationship Id="rId5" Type="http://schemas.openxmlformats.org/officeDocument/2006/relationships/image" Target="../media/image161.png"/><Relationship Id="rId10" Type="http://schemas.openxmlformats.org/officeDocument/2006/relationships/image" Target="../media/image166.png"/><Relationship Id="rId4" Type="http://schemas.openxmlformats.org/officeDocument/2006/relationships/image" Target="../media/image160.png"/><Relationship Id="rId9" Type="http://schemas.openxmlformats.org/officeDocument/2006/relationships/image" Target="../media/image165.png"/></Relationships>
</file>

<file path=ppt/slides/_rels/slide65.xml.rels><?xml version="1.0" encoding="UTF-8" standalone="yes"?>
<Relationships xmlns="http://schemas.openxmlformats.org/package/2006/relationships"><Relationship Id="rId8" Type="http://schemas.openxmlformats.org/officeDocument/2006/relationships/image" Target="../media/image175.png"/><Relationship Id="rId13" Type="http://schemas.openxmlformats.org/officeDocument/2006/relationships/image" Target="../media/image180.png"/><Relationship Id="rId3" Type="http://schemas.openxmlformats.org/officeDocument/2006/relationships/image" Target="../media/image170.png"/><Relationship Id="rId7" Type="http://schemas.openxmlformats.org/officeDocument/2006/relationships/image" Target="../media/image174.png"/><Relationship Id="rId12" Type="http://schemas.openxmlformats.org/officeDocument/2006/relationships/image" Target="../media/image179.png"/><Relationship Id="rId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73.png"/><Relationship Id="rId11" Type="http://schemas.openxmlformats.org/officeDocument/2006/relationships/image" Target="../media/image178.png"/><Relationship Id="rId5" Type="http://schemas.openxmlformats.org/officeDocument/2006/relationships/image" Target="../media/image172.png"/><Relationship Id="rId10" Type="http://schemas.openxmlformats.org/officeDocument/2006/relationships/image" Target="../media/image177.png"/><Relationship Id="rId4" Type="http://schemas.openxmlformats.org/officeDocument/2006/relationships/image" Target="../media/image171.png"/><Relationship Id="rId9" Type="http://schemas.openxmlformats.org/officeDocument/2006/relationships/image" Target="../media/image176.png"/></Relationships>
</file>

<file path=ppt/slides/_rels/slide66.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188.png"/><Relationship Id="rId13" Type="http://schemas.openxmlformats.org/officeDocument/2006/relationships/image" Target="../media/image192.png"/><Relationship Id="rId3" Type="http://schemas.openxmlformats.org/officeDocument/2006/relationships/image" Target="../media/image183.png"/><Relationship Id="rId7" Type="http://schemas.openxmlformats.org/officeDocument/2006/relationships/image" Target="../media/image187.png"/><Relationship Id="rId12" Type="http://schemas.openxmlformats.org/officeDocument/2006/relationships/image" Target="../media/image191.png"/><Relationship Id="rId2"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86.png"/><Relationship Id="rId11" Type="http://schemas.openxmlformats.org/officeDocument/2006/relationships/image" Target="../media/image190.png"/><Relationship Id="rId5" Type="http://schemas.openxmlformats.org/officeDocument/2006/relationships/image" Target="../media/image185.png"/><Relationship Id="rId10" Type="http://schemas.openxmlformats.org/officeDocument/2006/relationships/image" Target="../media/image189.png"/><Relationship Id="rId4" Type="http://schemas.openxmlformats.org/officeDocument/2006/relationships/image" Target="../media/image184.png"/><Relationship Id="rId9" Type="http://schemas.openxmlformats.org/officeDocument/2006/relationships/image" Target="../media/image164.png"/><Relationship Id="rId14" Type="http://schemas.openxmlformats.org/officeDocument/2006/relationships/image" Target="../media/image19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9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9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2.xml"/><Relationship Id="rId4" Type="http://schemas.openxmlformats.org/officeDocument/2006/relationships/image" Target="../media/image200.png"/></Relationships>
</file>

<file path=ppt/slides/_rels/slide79.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04.png"/><Relationship Id="rId4" Type="http://schemas.openxmlformats.org/officeDocument/2006/relationships/image" Target="../media/image203.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201.png"/><Relationship Id="rId1" Type="http://schemas.openxmlformats.org/officeDocument/2006/relationships/slideLayout" Target="../slideLayouts/slideLayout2.xml"/><Relationship Id="rId5" Type="http://schemas.openxmlformats.org/officeDocument/2006/relationships/image" Target="../media/image208.png"/><Relationship Id="rId4" Type="http://schemas.openxmlformats.org/officeDocument/2006/relationships/image" Target="../media/image29.jpg"/></Relationships>
</file>

<file path=ppt/slides/_rels/slide81.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接连接符 11">
            <a:extLst>
              <a:ext uri="{FF2B5EF4-FFF2-40B4-BE49-F238E27FC236}">
                <a16:creationId xmlns:a16="http://schemas.microsoft.com/office/drawing/2014/main" id="{3742FFED-1D2E-3311-78B2-60ADC2C1F452}"/>
              </a:ext>
            </a:extLst>
          </p:cNvPr>
          <p:cNvCxnSpPr/>
          <p:nvPr>
            <p:custDataLst>
              <p:tags r:id="rId2"/>
            </p:custDataLst>
          </p:nvPr>
        </p:nvCxnSpPr>
        <p:spPr>
          <a:xfrm>
            <a:off x="2948305" y="5064772"/>
            <a:ext cx="6320790" cy="0"/>
          </a:xfrm>
          <a:prstGeom prst="line">
            <a:avLst/>
          </a:prstGeom>
          <a:ln w="25400">
            <a:solidFill>
              <a:srgbClr val="6E8063"/>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4F716A9-9C45-109A-F3E6-3282AD70735C}"/>
              </a:ext>
            </a:extLst>
          </p:cNvPr>
          <p:cNvSpPr txBox="1"/>
          <p:nvPr/>
        </p:nvSpPr>
        <p:spPr>
          <a:xfrm>
            <a:off x="-7937" y="1580145"/>
            <a:ext cx="12192000" cy="1857624"/>
          </a:xfrm>
          <a:prstGeom prst="rect">
            <a:avLst/>
          </a:prstGeom>
          <a:noFill/>
        </p:spPr>
        <p:txBody>
          <a:bodyPr wrap="square" rtlCol="0">
            <a:spAutoFit/>
          </a:bodyPr>
          <a:lstStyle/>
          <a:p>
            <a:pPr algn="ctr">
              <a:lnSpc>
                <a:spcPct val="150000"/>
              </a:lnSpc>
            </a:pPr>
            <a:r>
              <a:rPr kumimoji="1" lang="en-US" altLang="zh-CN" sz="4000" b="1" dirty="0">
                <a:latin typeface="Songti SC" panose="02010600040101010101" pitchFamily="2" charset="-122"/>
                <a:ea typeface="Songti SC" panose="02010600040101010101" pitchFamily="2" charset="-122"/>
                <a:cs typeface="Arial" panose="020B0604020202020204" pitchFamily="34" charset="0"/>
              </a:rPr>
              <a:t>《</a:t>
            </a:r>
            <a:r>
              <a:rPr kumimoji="1" lang="zh-CN" altLang="en-US" sz="4000" b="1" dirty="0">
                <a:latin typeface="Songti SC" panose="02010600040101010101" pitchFamily="2" charset="-122"/>
                <a:ea typeface="Songti SC" panose="02010600040101010101" pitchFamily="2" charset="-122"/>
                <a:cs typeface="Arial" panose="020B0604020202020204" pitchFamily="34" charset="0"/>
              </a:rPr>
              <a:t>数字电路与微机系统</a:t>
            </a:r>
            <a:r>
              <a:rPr kumimoji="1" lang="en-US" altLang="zh-CN" sz="4000" b="1" dirty="0">
                <a:latin typeface="Songti SC" panose="02010600040101010101" pitchFamily="2" charset="-122"/>
                <a:ea typeface="Songti SC" panose="02010600040101010101" pitchFamily="2" charset="-122"/>
                <a:cs typeface="Arial" panose="020B0604020202020204" pitchFamily="34" charset="0"/>
              </a:rPr>
              <a:t>》</a:t>
            </a:r>
          </a:p>
          <a:p>
            <a:pPr algn="ctr">
              <a:lnSpc>
                <a:spcPct val="150000"/>
              </a:lnSpc>
            </a:pPr>
            <a:r>
              <a:rPr kumimoji="1" lang="en-US" altLang="zh-CN" sz="4000" dirty="0">
                <a:latin typeface="Songti SC" panose="02010600040101010101" pitchFamily="2" charset="-122"/>
                <a:ea typeface="Songti SC" panose="02010600040101010101" pitchFamily="2" charset="-122"/>
              </a:rPr>
              <a:t>《</a:t>
            </a:r>
            <a:r>
              <a:rPr kumimoji="1" lang="zh-CN" altLang="en-US" sz="4000" dirty="0">
                <a:latin typeface="Songti SC" panose="02010600040101010101" pitchFamily="2" charset="-122"/>
                <a:ea typeface="Songti SC" panose="02010600040101010101" pitchFamily="2" charset="-122"/>
              </a:rPr>
              <a:t>数字电路</a:t>
            </a:r>
            <a:r>
              <a:rPr kumimoji="1" lang="en-US" altLang="zh-CN" sz="4000" dirty="0">
                <a:latin typeface="Songti SC" panose="02010600040101010101" pitchFamily="2" charset="-122"/>
                <a:ea typeface="Songti SC" panose="02010600040101010101" pitchFamily="2" charset="-122"/>
              </a:rPr>
              <a:t>》</a:t>
            </a:r>
            <a:r>
              <a:rPr kumimoji="1" lang="zh-CN" altLang="en-US" sz="4000" dirty="0">
                <a:latin typeface="Songti SC" panose="02010600040101010101" pitchFamily="2" charset="-122"/>
                <a:ea typeface="Songti SC" panose="02010600040101010101" pitchFamily="2" charset="-122"/>
              </a:rPr>
              <a:t>部分</a:t>
            </a:r>
            <a:endParaRPr kumimoji="1" lang="en-US" altLang="zh-CN" sz="4000" b="1" dirty="0">
              <a:latin typeface="Songti SC" panose="02010600040101010101" pitchFamily="2" charset="-122"/>
              <a:ea typeface="Songti SC" panose="02010600040101010101" pitchFamily="2" charset="-122"/>
              <a:cs typeface="Arial" panose="020B0604020202020204" pitchFamily="34" charset="0"/>
            </a:endParaRPr>
          </a:p>
        </p:txBody>
      </p:sp>
      <p:grpSp>
        <p:nvGrpSpPr>
          <p:cNvPr id="13" name="组合 19">
            <a:extLst>
              <a:ext uri="{FF2B5EF4-FFF2-40B4-BE49-F238E27FC236}">
                <a16:creationId xmlns:a16="http://schemas.microsoft.com/office/drawing/2014/main" id="{994FBDED-6B72-0B02-53AA-368EDC24AAD9}"/>
              </a:ext>
            </a:extLst>
          </p:cNvPr>
          <p:cNvGrpSpPr/>
          <p:nvPr/>
        </p:nvGrpSpPr>
        <p:grpSpPr>
          <a:xfrm>
            <a:off x="0" y="5576887"/>
            <a:ext cx="12192000" cy="1281113"/>
            <a:chOff x="-6350" y="3575050"/>
            <a:chExt cx="12192000" cy="1281113"/>
          </a:xfrm>
          <a:gradFill>
            <a:gsLst>
              <a:gs pos="0">
                <a:srgbClr val="3C592D">
                  <a:alpha val="0"/>
                </a:srgbClr>
              </a:gs>
              <a:gs pos="100000">
                <a:srgbClr val="2E4523"/>
              </a:gs>
            </a:gsLst>
            <a:lin ang="5400000" scaled="0"/>
          </a:gradFill>
        </p:grpSpPr>
        <p:grpSp>
          <p:nvGrpSpPr>
            <p:cNvPr id="14" name="Group 205">
              <a:extLst>
                <a:ext uri="{FF2B5EF4-FFF2-40B4-BE49-F238E27FC236}">
                  <a16:creationId xmlns:a16="http://schemas.microsoft.com/office/drawing/2014/main" id="{EF9390E2-105C-860C-B638-4F3B92301CD6}"/>
                </a:ext>
              </a:extLst>
            </p:cNvPr>
            <p:cNvGrpSpPr>
              <a:grpSpLocks/>
            </p:cNvGrpSpPr>
            <p:nvPr userDrawn="1"/>
          </p:nvGrpSpPr>
          <p:grpSpPr bwMode="auto">
            <a:xfrm>
              <a:off x="4810125" y="4400550"/>
              <a:ext cx="4105275" cy="433388"/>
              <a:chOff x="3030" y="2772"/>
              <a:chExt cx="2586" cy="273"/>
            </a:xfrm>
            <a:grpFill/>
          </p:grpSpPr>
          <p:sp>
            <p:nvSpPr>
              <p:cNvPr id="118" name="Line 5">
                <a:extLst>
                  <a:ext uri="{FF2B5EF4-FFF2-40B4-BE49-F238E27FC236}">
                    <a16:creationId xmlns:a16="http://schemas.microsoft.com/office/drawing/2014/main" id="{9724B648-A307-2FBA-F065-29059C2EB3CD}"/>
                  </a:ext>
                </a:extLst>
              </p:cNvPr>
              <p:cNvSpPr>
                <a:spLocks noChangeShapeType="1"/>
              </p:cNvSpPr>
              <p:nvPr userDrawn="1"/>
            </p:nvSpPr>
            <p:spPr bwMode="auto">
              <a:xfrm>
                <a:off x="5616" y="2860"/>
                <a:ext cx="0" cy="0"/>
              </a:xfrm>
              <a:prstGeom prst="line">
                <a:avLst/>
              </a:prstGeom>
              <a:grpFill/>
              <a:ln w="12700" cap="rnd">
                <a:solidFill>
                  <a:srgbClr val="BF9C50"/>
                </a:solidFill>
                <a:prstDash val="solid"/>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6">
                <a:extLst>
                  <a:ext uri="{FF2B5EF4-FFF2-40B4-BE49-F238E27FC236}">
                    <a16:creationId xmlns:a16="http://schemas.microsoft.com/office/drawing/2014/main" id="{C457F0D5-8EAF-DE5B-7420-EC0AB45724DD}"/>
                  </a:ext>
                </a:extLst>
              </p:cNvPr>
              <p:cNvSpPr>
                <a:spLocks/>
              </p:cNvSpPr>
              <p:nvPr userDrawn="1"/>
            </p:nvSpPr>
            <p:spPr bwMode="auto">
              <a:xfrm>
                <a:off x="3657" y="2794"/>
                <a:ext cx="39" cy="9"/>
              </a:xfrm>
              <a:custGeom>
                <a:avLst/>
                <a:gdLst>
                  <a:gd name="T0" fmla="*/ 8 w 9"/>
                  <a:gd name="T1" fmla="*/ 2 h 2"/>
                  <a:gd name="T2" fmla="*/ 1 w 9"/>
                  <a:gd name="T3" fmla="*/ 2 h 2"/>
                  <a:gd name="T4" fmla="*/ 0 w 9"/>
                  <a:gd name="T5" fmla="*/ 1 h 2"/>
                  <a:gd name="T6" fmla="*/ 1 w 9"/>
                  <a:gd name="T7" fmla="*/ 0 h 2"/>
                  <a:gd name="T8" fmla="*/ 8 w 9"/>
                  <a:gd name="T9" fmla="*/ 0 h 2"/>
                  <a:gd name="T10" fmla="*/ 9 w 9"/>
                  <a:gd name="T11" fmla="*/ 1 h 2"/>
                  <a:gd name="T12" fmla="*/ 8 w 9"/>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9" h="2">
                    <a:moveTo>
                      <a:pt x="8" y="2"/>
                    </a:moveTo>
                    <a:cubicBezTo>
                      <a:pt x="1" y="2"/>
                      <a:pt x="1" y="2"/>
                      <a:pt x="1" y="2"/>
                    </a:cubicBezTo>
                    <a:cubicBezTo>
                      <a:pt x="0" y="2"/>
                      <a:pt x="0" y="1"/>
                      <a:pt x="0" y="1"/>
                    </a:cubicBezTo>
                    <a:cubicBezTo>
                      <a:pt x="0" y="0"/>
                      <a:pt x="0" y="0"/>
                      <a:pt x="1" y="0"/>
                    </a:cubicBezTo>
                    <a:cubicBezTo>
                      <a:pt x="8" y="0"/>
                      <a:pt x="8" y="0"/>
                      <a:pt x="8" y="0"/>
                    </a:cubicBezTo>
                    <a:cubicBezTo>
                      <a:pt x="8" y="0"/>
                      <a:pt x="9" y="0"/>
                      <a:pt x="9" y="1"/>
                    </a:cubicBezTo>
                    <a:cubicBezTo>
                      <a:pt x="9" y="1"/>
                      <a:pt x="8" y="2"/>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7">
                <a:extLst>
                  <a:ext uri="{FF2B5EF4-FFF2-40B4-BE49-F238E27FC236}">
                    <a16:creationId xmlns:a16="http://schemas.microsoft.com/office/drawing/2014/main" id="{91956E0D-40AD-35CD-E265-6C744D1CDF2E}"/>
                  </a:ext>
                </a:extLst>
              </p:cNvPr>
              <p:cNvSpPr>
                <a:spLocks/>
              </p:cNvSpPr>
              <p:nvPr userDrawn="1"/>
            </p:nvSpPr>
            <p:spPr bwMode="auto">
              <a:xfrm>
                <a:off x="303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8">
                <a:extLst>
                  <a:ext uri="{FF2B5EF4-FFF2-40B4-BE49-F238E27FC236}">
                    <a16:creationId xmlns:a16="http://schemas.microsoft.com/office/drawing/2014/main" id="{C815D418-48B0-F540-F75C-FF7A4054C536}"/>
                  </a:ext>
                </a:extLst>
              </p:cNvPr>
              <p:cNvSpPr>
                <a:spLocks/>
              </p:cNvSpPr>
              <p:nvPr userDrawn="1"/>
            </p:nvSpPr>
            <p:spPr bwMode="auto">
              <a:xfrm>
                <a:off x="30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9">
                <a:extLst>
                  <a:ext uri="{FF2B5EF4-FFF2-40B4-BE49-F238E27FC236}">
                    <a16:creationId xmlns:a16="http://schemas.microsoft.com/office/drawing/2014/main" id="{C636F1D5-93F3-924C-5CD9-E2DE20667814}"/>
                  </a:ext>
                </a:extLst>
              </p:cNvPr>
              <p:cNvSpPr>
                <a:spLocks/>
              </p:cNvSpPr>
              <p:nvPr userDrawn="1"/>
            </p:nvSpPr>
            <p:spPr bwMode="auto">
              <a:xfrm>
                <a:off x="30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0">
                <a:extLst>
                  <a:ext uri="{FF2B5EF4-FFF2-40B4-BE49-F238E27FC236}">
                    <a16:creationId xmlns:a16="http://schemas.microsoft.com/office/drawing/2014/main" id="{02A3F4BC-3579-B6C2-65C0-6B0BA57E73D0}"/>
                  </a:ext>
                </a:extLst>
              </p:cNvPr>
              <p:cNvSpPr>
                <a:spLocks/>
              </p:cNvSpPr>
              <p:nvPr userDrawn="1"/>
            </p:nvSpPr>
            <p:spPr bwMode="auto">
              <a:xfrm>
                <a:off x="30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
                <a:extLst>
                  <a:ext uri="{FF2B5EF4-FFF2-40B4-BE49-F238E27FC236}">
                    <a16:creationId xmlns:a16="http://schemas.microsoft.com/office/drawing/2014/main" id="{89154DD1-12E9-C9C7-CD70-1BA126DCCB94}"/>
                  </a:ext>
                </a:extLst>
              </p:cNvPr>
              <p:cNvSpPr>
                <a:spLocks/>
              </p:cNvSpPr>
              <p:nvPr userDrawn="1"/>
            </p:nvSpPr>
            <p:spPr bwMode="auto">
              <a:xfrm>
                <a:off x="30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2">
                <a:extLst>
                  <a:ext uri="{FF2B5EF4-FFF2-40B4-BE49-F238E27FC236}">
                    <a16:creationId xmlns:a16="http://schemas.microsoft.com/office/drawing/2014/main" id="{0ED36166-D352-BBB4-0036-A795A96EB6CA}"/>
                  </a:ext>
                </a:extLst>
              </p:cNvPr>
              <p:cNvSpPr>
                <a:spLocks/>
              </p:cNvSpPr>
              <p:nvPr userDrawn="1"/>
            </p:nvSpPr>
            <p:spPr bwMode="auto">
              <a:xfrm>
                <a:off x="31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3">
                <a:extLst>
                  <a:ext uri="{FF2B5EF4-FFF2-40B4-BE49-F238E27FC236}">
                    <a16:creationId xmlns:a16="http://schemas.microsoft.com/office/drawing/2014/main" id="{8510E319-2133-3B47-BEFE-A934AD68E24D}"/>
                  </a:ext>
                </a:extLst>
              </p:cNvPr>
              <p:cNvSpPr>
                <a:spLocks/>
              </p:cNvSpPr>
              <p:nvPr userDrawn="1"/>
            </p:nvSpPr>
            <p:spPr bwMode="auto">
              <a:xfrm>
                <a:off x="31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4">
                <a:extLst>
                  <a:ext uri="{FF2B5EF4-FFF2-40B4-BE49-F238E27FC236}">
                    <a16:creationId xmlns:a16="http://schemas.microsoft.com/office/drawing/2014/main" id="{B52A45AA-B2FC-C33F-37D7-7BB0FDE99E0F}"/>
                  </a:ext>
                </a:extLst>
              </p:cNvPr>
              <p:cNvSpPr>
                <a:spLocks/>
              </p:cNvSpPr>
              <p:nvPr userDrawn="1"/>
            </p:nvSpPr>
            <p:spPr bwMode="auto">
              <a:xfrm>
                <a:off x="31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5">
                <a:extLst>
                  <a:ext uri="{FF2B5EF4-FFF2-40B4-BE49-F238E27FC236}">
                    <a16:creationId xmlns:a16="http://schemas.microsoft.com/office/drawing/2014/main" id="{77866D5A-7729-2F72-156F-49708055A026}"/>
                  </a:ext>
                </a:extLst>
              </p:cNvPr>
              <p:cNvSpPr>
                <a:spLocks/>
              </p:cNvSpPr>
              <p:nvPr userDrawn="1"/>
            </p:nvSpPr>
            <p:spPr bwMode="auto">
              <a:xfrm>
                <a:off x="314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6">
                <a:extLst>
                  <a:ext uri="{FF2B5EF4-FFF2-40B4-BE49-F238E27FC236}">
                    <a16:creationId xmlns:a16="http://schemas.microsoft.com/office/drawing/2014/main" id="{AA808B7D-6F6B-7A7C-ACF2-C373A1331580}"/>
                  </a:ext>
                </a:extLst>
              </p:cNvPr>
              <p:cNvSpPr>
                <a:spLocks/>
              </p:cNvSpPr>
              <p:nvPr userDrawn="1"/>
            </p:nvSpPr>
            <p:spPr bwMode="auto">
              <a:xfrm>
                <a:off x="315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7">
                <a:extLst>
                  <a:ext uri="{FF2B5EF4-FFF2-40B4-BE49-F238E27FC236}">
                    <a16:creationId xmlns:a16="http://schemas.microsoft.com/office/drawing/2014/main" id="{89B80F4A-BF1D-A736-7D6A-DC372D223F86}"/>
                  </a:ext>
                </a:extLst>
              </p:cNvPr>
              <p:cNvSpPr>
                <a:spLocks/>
              </p:cNvSpPr>
              <p:nvPr userDrawn="1"/>
            </p:nvSpPr>
            <p:spPr bwMode="auto">
              <a:xfrm>
                <a:off x="31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8">
                <a:extLst>
                  <a:ext uri="{FF2B5EF4-FFF2-40B4-BE49-F238E27FC236}">
                    <a16:creationId xmlns:a16="http://schemas.microsoft.com/office/drawing/2014/main" id="{7D341231-9A7B-2185-23AE-83970511BA18}"/>
                  </a:ext>
                </a:extLst>
              </p:cNvPr>
              <p:cNvSpPr>
                <a:spLocks/>
              </p:cNvSpPr>
              <p:nvPr userDrawn="1"/>
            </p:nvSpPr>
            <p:spPr bwMode="auto">
              <a:xfrm>
                <a:off x="31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9">
                <a:extLst>
                  <a:ext uri="{FF2B5EF4-FFF2-40B4-BE49-F238E27FC236}">
                    <a16:creationId xmlns:a16="http://schemas.microsoft.com/office/drawing/2014/main" id="{3F0ABA77-C163-3194-488B-CEC5AD612AE0}"/>
                  </a:ext>
                </a:extLst>
              </p:cNvPr>
              <p:cNvSpPr>
                <a:spLocks/>
              </p:cNvSpPr>
              <p:nvPr userDrawn="1"/>
            </p:nvSpPr>
            <p:spPr bwMode="auto">
              <a:xfrm>
                <a:off x="31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0">
                <a:extLst>
                  <a:ext uri="{FF2B5EF4-FFF2-40B4-BE49-F238E27FC236}">
                    <a16:creationId xmlns:a16="http://schemas.microsoft.com/office/drawing/2014/main" id="{7D33353A-AD56-7995-3AEE-B47A54ABCDEF}"/>
                  </a:ext>
                </a:extLst>
              </p:cNvPr>
              <p:cNvSpPr>
                <a:spLocks/>
              </p:cNvSpPr>
              <p:nvPr userDrawn="1"/>
            </p:nvSpPr>
            <p:spPr bwMode="auto">
              <a:xfrm>
                <a:off x="32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1">
                <a:extLst>
                  <a:ext uri="{FF2B5EF4-FFF2-40B4-BE49-F238E27FC236}">
                    <a16:creationId xmlns:a16="http://schemas.microsoft.com/office/drawing/2014/main" id="{B7EACEDC-3707-F2F6-F564-AA866ED05F9B}"/>
                  </a:ext>
                </a:extLst>
              </p:cNvPr>
              <p:cNvSpPr>
                <a:spLocks/>
              </p:cNvSpPr>
              <p:nvPr userDrawn="1"/>
            </p:nvSpPr>
            <p:spPr bwMode="auto">
              <a:xfrm>
                <a:off x="32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2">
                <a:extLst>
                  <a:ext uri="{FF2B5EF4-FFF2-40B4-BE49-F238E27FC236}">
                    <a16:creationId xmlns:a16="http://schemas.microsoft.com/office/drawing/2014/main" id="{7211CAB9-D066-38A0-31D6-8CB65DF87C44}"/>
                  </a:ext>
                </a:extLst>
              </p:cNvPr>
              <p:cNvSpPr>
                <a:spLocks/>
              </p:cNvSpPr>
              <p:nvPr userDrawn="1"/>
            </p:nvSpPr>
            <p:spPr bwMode="auto">
              <a:xfrm>
                <a:off x="32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3">
                <a:extLst>
                  <a:ext uri="{FF2B5EF4-FFF2-40B4-BE49-F238E27FC236}">
                    <a16:creationId xmlns:a16="http://schemas.microsoft.com/office/drawing/2014/main" id="{3332F710-00DC-2B70-64FA-59173D66CEF7}"/>
                  </a:ext>
                </a:extLst>
              </p:cNvPr>
              <p:cNvSpPr>
                <a:spLocks/>
              </p:cNvSpPr>
              <p:nvPr userDrawn="1"/>
            </p:nvSpPr>
            <p:spPr bwMode="auto">
              <a:xfrm>
                <a:off x="325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4">
                <a:extLst>
                  <a:ext uri="{FF2B5EF4-FFF2-40B4-BE49-F238E27FC236}">
                    <a16:creationId xmlns:a16="http://schemas.microsoft.com/office/drawing/2014/main" id="{B8BB0723-6E13-CC26-22E1-74E328375951}"/>
                  </a:ext>
                </a:extLst>
              </p:cNvPr>
              <p:cNvSpPr>
                <a:spLocks/>
              </p:cNvSpPr>
              <p:nvPr userDrawn="1"/>
            </p:nvSpPr>
            <p:spPr bwMode="auto">
              <a:xfrm>
                <a:off x="326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25">
                <a:extLst>
                  <a:ext uri="{FF2B5EF4-FFF2-40B4-BE49-F238E27FC236}">
                    <a16:creationId xmlns:a16="http://schemas.microsoft.com/office/drawing/2014/main" id="{17FDD7AF-083B-5247-D2BE-FAAEA04EF4BB}"/>
                  </a:ext>
                </a:extLst>
              </p:cNvPr>
              <p:cNvSpPr>
                <a:spLocks/>
              </p:cNvSpPr>
              <p:nvPr userDrawn="1"/>
            </p:nvSpPr>
            <p:spPr bwMode="auto">
              <a:xfrm>
                <a:off x="327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6">
                <a:extLst>
                  <a:ext uri="{FF2B5EF4-FFF2-40B4-BE49-F238E27FC236}">
                    <a16:creationId xmlns:a16="http://schemas.microsoft.com/office/drawing/2014/main" id="{A7B54349-5342-4B13-C6FF-19A04969F245}"/>
                  </a:ext>
                </a:extLst>
              </p:cNvPr>
              <p:cNvSpPr>
                <a:spLocks/>
              </p:cNvSpPr>
              <p:nvPr userDrawn="1"/>
            </p:nvSpPr>
            <p:spPr bwMode="auto">
              <a:xfrm>
                <a:off x="329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27">
                <a:extLst>
                  <a:ext uri="{FF2B5EF4-FFF2-40B4-BE49-F238E27FC236}">
                    <a16:creationId xmlns:a16="http://schemas.microsoft.com/office/drawing/2014/main" id="{AEF8AE03-0D52-B11C-49D5-B97E6FEA2716}"/>
                  </a:ext>
                </a:extLst>
              </p:cNvPr>
              <p:cNvSpPr>
                <a:spLocks/>
              </p:cNvSpPr>
              <p:nvPr userDrawn="1"/>
            </p:nvSpPr>
            <p:spPr bwMode="auto">
              <a:xfrm>
                <a:off x="330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28">
                <a:extLst>
                  <a:ext uri="{FF2B5EF4-FFF2-40B4-BE49-F238E27FC236}">
                    <a16:creationId xmlns:a16="http://schemas.microsoft.com/office/drawing/2014/main" id="{5437D064-619E-B7CA-05E3-9E6A4B838589}"/>
                  </a:ext>
                </a:extLst>
              </p:cNvPr>
              <p:cNvSpPr>
                <a:spLocks/>
              </p:cNvSpPr>
              <p:nvPr userDrawn="1"/>
            </p:nvSpPr>
            <p:spPr bwMode="auto">
              <a:xfrm>
                <a:off x="33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9">
                <a:extLst>
                  <a:ext uri="{FF2B5EF4-FFF2-40B4-BE49-F238E27FC236}">
                    <a16:creationId xmlns:a16="http://schemas.microsoft.com/office/drawing/2014/main" id="{11181BC8-DF64-8616-0CDF-C477B311F4A3}"/>
                  </a:ext>
                </a:extLst>
              </p:cNvPr>
              <p:cNvSpPr>
                <a:spLocks/>
              </p:cNvSpPr>
              <p:nvPr userDrawn="1"/>
            </p:nvSpPr>
            <p:spPr bwMode="auto">
              <a:xfrm>
                <a:off x="33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30">
                <a:extLst>
                  <a:ext uri="{FF2B5EF4-FFF2-40B4-BE49-F238E27FC236}">
                    <a16:creationId xmlns:a16="http://schemas.microsoft.com/office/drawing/2014/main" id="{8C88FB0B-E6AC-6DDA-4BA9-9AD07407DEE9}"/>
                  </a:ext>
                </a:extLst>
              </p:cNvPr>
              <p:cNvSpPr>
                <a:spLocks/>
              </p:cNvSpPr>
              <p:nvPr userDrawn="1"/>
            </p:nvSpPr>
            <p:spPr bwMode="auto">
              <a:xfrm>
                <a:off x="33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31">
                <a:extLst>
                  <a:ext uri="{FF2B5EF4-FFF2-40B4-BE49-F238E27FC236}">
                    <a16:creationId xmlns:a16="http://schemas.microsoft.com/office/drawing/2014/main" id="{29451BF5-0819-EB96-E4AF-FEE852B72D7F}"/>
                  </a:ext>
                </a:extLst>
              </p:cNvPr>
              <p:cNvSpPr>
                <a:spLocks/>
              </p:cNvSpPr>
              <p:nvPr userDrawn="1"/>
            </p:nvSpPr>
            <p:spPr bwMode="auto">
              <a:xfrm>
                <a:off x="33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32">
                <a:extLst>
                  <a:ext uri="{FF2B5EF4-FFF2-40B4-BE49-F238E27FC236}">
                    <a16:creationId xmlns:a16="http://schemas.microsoft.com/office/drawing/2014/main" id="{3E90D86A-2A1B-1D41-276C-B9BD24D5844B}"/>
                  </a:ext>
                </a:extLst>
              </p:cNvPr>
              <p:cNvSpPr>
                <a:spLocks/>
              </p:cNvSpPr>
              <p:nvPr userDrawn="1"/>
            </p:nvSpPr>
            <p:spPr bwMode="auto">
              <a:xfrm>
                <a:off x="337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3">
                <a:extLst>
                  <a:ext uri="{FF2B5EF4-FFF2-40B4-BE49-F238E27FC236}">
                    <a16:creationId xmlns:a16="http://schemas.microsoft.com/office/drawing/2014/main" id="{0BF6F24A-1D31-AAE4-E282-597D14572187}"/>
                  </a:ext>
                </a:extLst>
              </p:cNvPr>
              <p:cNvSpPr>
                <a:spLocks/>
              </p:cNvSpPr>
              <p:nvPr userDrawn="1"/>
            </p:nvSpPr>
            <p:spPr bwMode="auto">
              <a:xfrm>
                <a:off x="338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4">
                <a:extLst>
                  <a:ext uri="{FF2B5EF4-FFF2-40B4-BE49-F238E27FC236}">
                    <a16:creationId xmlns:a16="http://schemas.microsoft.com/office/drawing/2014/main" id="{DB2872D1-1829-79E6-0467-40A78D4CD3CF}"/>
                  </a:ext>
                </a:extLst>
              </p:cNvPr>
              <p:cNvSpPr>
                <a:spLocks/>
              </p:cNvSpPr>
              <p:nvPr userDrawn="1"/>
            </p:nvSpPr>
            <p:spPr bwMode="auto">
              <a:xfrm>
                <a:off x="340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35">
                <a:extLst>
                  <a:ext uri="{FF2B5EF4-FFF2-40B4-BE49-F238E27FC236}">
                    <a16:creationId xmlns:a16="http://schemas.microsoft.com/office/drawing/2014/main" id="{CFF1E311-816E-FD1F-44F6-21992AD60BE5}"/>
                  </a:ext>
                </a:extLst>
              </p:cNvPr>
              <p:cNvSpPr>
                <a:spLocks/>
              </p:cNvSpPr>
              <p:nvPr userDrawn="1"/>
            </p:nvSpPr>
            <p:spPr bwMode="auto">
              <a:xfrm>
                <a:off x="341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36">
                <a:extLst>
                  <a:ext uri="{FF2B5EF4-FFF2-40B4-BE49-F238E27FC236}">
                    <a16:creationId xmlns:a16="http://schemas.microsoft.com/office/drawing/2014/main" id="{AB01EF82-F4A8-2088-2236-94DE4D4F801C}"/>
                  </a:ext>
                </a:extLst>
              </p:cNvPr>
              <p:cNvSpPr>
                <a:spLocks/>
              </p:cNvSpPr>
              <p:nvPr userDrawn="1"/>
            </p:nvSpPr>
            <p:spPr bwMode="auto">
              <a:xfrm>
                <a:off x="342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7">
                <a:extLst>
                  <a:ext uri="{FF2B5EF4-FFF2-40B4-BE49-F238E27FC236}">
                    <a16:creationId xmlns:a16="http://schemas.microsoft.com/office/drawing/2014/main" id="{E42374CB-1415-6087-60E3-1DB22BDA5370}"/>
                  </a:ext>
                </a:extLst>
              </p:cNvPr>
              <p:cNvSpPr>
                <a:spLocks/>
              </p:cNvSpPr>
              <p:nvPr userDrawn="1"/>
            </p:nvSpPr>
            <p:spPr bwMode="auto">
              <a:xfrm>
                <a:off x="34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8">
                <a:extLst>
                  <a:ext uri="{FF2B5EF4-FFF2-40B4-BE49-F238E27FC236}">
                    <a16:creationId xmlns:a16="http://schemas.microsoft.com/office/drawing/2014/main" id="{F10C35F1-37CF-AE90-66A9-85817B48B0A3}"/>
                  </a:ext>
                </a:extLst>
              </p:cNvPr>
              <p:cNvSpPr>
                <a:spLocks/>
              </p:cNvSpPr>
              <p:nvPr userDrawn="1"/>
            </p:nvSpPr>
            <p:spPr bwMode="auto">
              <a:xfrm>
                <a:off x="345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39">
                <a:extLst>
                  <a:ext uri="{FF2B5EF4-FFF2-40B4-BE49-F238E27FC236}">
                    <a16:creationId xmlns:a16="http://schemas.microsoft.com/office/drawing/2014/main" id="{EF297D6E-DEEB-855F-F0CB-76F8C501F9A4}"/>
                  </a:ext>
                </a:extLst>
              </p:cNvPr>
              <p:cNvSpPr>
                <a:spLocks/>
              </p:cNvSpPr>
              <p:nvPr userDrawn="1"/>
            </p:nvSpPr>
            <p:spPr bwMode="auto">
              <a:xfrm>
                <a:off x="347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40">
                <a:extLst>
                  <a:ext uri="{FF2B5EF4-FFF2-40B4-BE49-F238E27FC236}">
                    <a16:creationId xmlns:a16="http://schemas.microsoft.com/office/drawing/2014/main" id="{863534A2-5509-0ED0-0038-839EF5DD3B42}"/>
                  </a:ext>
                </a:extLst>
              </p:cNvPr>
              <p:cNvSpPr>
                <a:spLocks/>
              </p:cNvSpPr>
              <p:nvPr userDrawn="1"/>
            </p:nvSpPr>
            <p:spPr bwMode="auto">
              <a:xfrm>
                <a:off x="348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41">
                <a:extLst>
                  <a:ext uri="{FF2B5EF4-FFF2-40B4-BE49-F238E27FC236}">
                    <a16:creationId xmlns:a16="http://schemas.microsoft.com/office/drawing/2014/main" id="{0FF46096-20F8-9901-640F-3CF88023E86A}"/>
                  </a:ext>
                </a:extLst>
              </p:cNvPr>
              <p:cNvSpPr>
                <a:spLocks/>
              </p:cNvSpPr>
              <p:nvPr userDrawn="1"/>
            </p:nvSpPr>
            <p:spPr bwMode="auto">
              <a:xfrm>
                <a:off x="349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2">
                <a:extLst>
                  <a:ext uri="{FF2B5EF4-FFF2-40B4-BE49-F238E27FC236}">
                    <a16:creationId xmlns:a16="http://schemas.microsoft.com/office/drawing/2014/main" id="{858E3E94-C5EE-95D2-11EC-5AE61D9F130E}"/>
                  </a:ext>
                </a:extLst>
              </p:cNvPr>
              <p:cNvSpPr>
                <a:spLocks/>
              </p:cNvSpPr>
              <p:nvPr userDrawn="1"/>
            </p:nvSpPr>
            <p:spPr bwMode="auto">
              <a:xfrm>
                <a:off x="350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3">
                <a:extLst>
                  <a:ext uri="{FF2B5EF4-FFF2-40B4-BE49-F238E27FC236}">
                    <a16:creationId xmlns:a16="http://schemas.microsoft.com/office/drawing/2014/main" id="{9353DFBC-D59B-BF76-4698-5D6908F1854C}"/>
                  </a:ext>
                </a:extLst>
              </p:cNvPr>
              <p:cNvSpPr>
                <a:spLocks/>
              </p:cNvSpPr>
              <p:nvPr userDrawn="1"/>
            </p:nvSpPr>
            <p:spPr bwMode="auto">
              <a:xfrm>
                <a:off x="352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4">
                <a:extLst>
                  <a:ext uri="{FF2B5EF4-FFF2-40B4-BE49-F238E27FC236}">
                    <a16:creationId xmlns:a16="http://schemas.microsoft.com/office/drawing/2014/main" id="{BF1A35F6-1B8B-78B2-B7B9-D5DB2402295C}"/>
                  </a:ext>
                </a:extLst>
              </p:cNvPr>
              <p:cNvSpPr>
                <a:spLocks/>
              </p:cNvSpPr>
              <p:nvPr userDrawn="1"/>
            </p:nvSpPr>
            <p:spPr bwMode="auto">
              <a:xfrm>
                <a:off x="353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5">
                <a:extLst>
                  <a:ext uri="{FF2B5EF4-FFF2-40B4-BE49-F238E27FC236}">
                    <a16:creationId xmlns:a16="http://schemas.microsoft.com/office/drawing/2014/main" id="{66E7A247-B0B0-04F5-3526-B592310165CB}"/>
                  </a:ext>
                </a:extLst>
              </p:cNvPr>
              <p:cNvSpPr>
                <a:spLocks/>
              </p:cNvSpPr>
              <p:nvPr userDrawn="1"/>
            </p:nvSpPr>
            <p:spPr bwMode="auto">
              <a:xfrm>
                <a:off x="35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6">
                <a:extLst>
                  <a:ext uri="{FF2B5EF4-FFF2-40B4-BE49-F238E27FC236}">
                    <a16:creationId xmlns:a16="http://schemas.microsoft.com/office/drawing/2014/main" id="{D6D131ED-6D55-B99B-B0DB-CFB7EF2021F0}"/>
                  </a:ext>
                </a:extLst>
              </p:cNvPr>
              <p:cNvSpPr>
                <a:spLocks/>
              </p:cNvSpPr>
              <p:nvPr userDrawn="1"/>
            </p:nvSpPr>
            <p:spPr bwMode="auto">
              <a:xfrm>
                <a:off x="35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7">
                <a:extLst>
                  <a:ext uri="{FF2B5EF4-FFF2-40B4-BE49-F238E27FC236}">
                    <a16:creationId xmlns:a16="http://schemas.microsoft.com/office/drawing/2014/main" id="{DDFC9710-3FBE-A3B9-C00C-D81AB00723FA}"/>
                  </a:ext>
                </a:extLst>
              </p:cNvPr>
              <p:cNvSpPr>
                <a:spLocks/>
              </p:cNvSpPr>
              <p:nvPr userDrawn="1"/>
            </p:nvSpPr>
            <p:spPr bwMode="auto">
              <a:xfrm>
                <a:off x="35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8">
                <a:extLst>
                  <a:ext uri="{FF2B5EF4-FFF2-40B4-BE49-F238E27FC236}">
                    <a16:creationId xmlns:a16="http://schemas.microsoft.com/office/drawing/2014/main" id="{7CFB1EFD-6025-D639-422F-8BD1BCED9E2C}"/>
                  </a:ext>
                </a:extLst>
              </p:cNvPr>
              <p:cNvSpPr>
                <a:spLocks/>
              </p:cNvSpPr>
              <p:nvPr userDrawn="1"/>
            </p:nvSpPr>
            <p:spPr bwMode="auto">
              <a:xfrm>
                <a:off x="359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49">
                <a:extLst>
                  <a:ext uri="{FF2B5EF4-FFF2-40B4-BE49-F238E27FC236}">
                    <a16:creationId xmlns:a16="http://schemas.microsoft.com/office/drawing/2014/main" id="{FA5EC6A7-9ADF-2C66-2E1E-29B552B469DD}"/>
                  </a:ext>
                </a:extLst>
              </p:cNvPr>
              <p:cNvSpPr>
                <a:spLocks/>
              </p:cNvSpPr>
              <p:nvPr userDrawn="1"/>
            </p:nvSpPr>
            <p:spPr bwMode="auto">
              <a:xfrm>
                <a:off x="360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50">
                <a:extLst>
                  <a:ext uri="{FF2B5EF4-FFF2-40B4-BE49-F238E27FC236}">
                    <a16:creationId xmlns:a16="http://schemas.microsoft.com/office/drawing/2014/main" id="{594507CE-403D-3388-4121-EDF5F6A6F142}"/>
                  </a:ext>
                </a:extLst>
              </p:cNvPr>
              <p:cNvSpPr>
                <a:spLocks/>
              </p:cNvSpPr>
              <p:nvPr userDrawn="1"/>
            </p:nvSpPr>
            <p:spPr bwMode="auto">
              <a:xfrm>
                <a:off x="361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51">
                <a:extLst>
                  <a:ext uri="{FF2B5EF4-FFF2-40B4-BE49-F238E27FC236}">
                    <a16:creationId xmlns:a16="http://schemas.microsoft.com/office/drawing/2014/main" id="{5CEB584E-AA81-9A51-FBA7-4917840975B1}"/>
                  </a:ext>
                </a:extLst>
              </p:cNvPr>
              <p:cNvSpPr>
                <a:spLocks/>
              </p:cNvSpPr>
              <p:nvPr userDrawn="1"/>
            </p:nvSpPr>
            <p:spPr bwMode="auto">
              <a:xfrm>
                <a:off x="36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2">
                <a:extLst>
                  <a:ext uri="{FF2B5EF4-FFF2-40B4-BE49-F238E27FC236}">
                    <a16:creationId xmlns:a16="http://schemas.microsoft.com/office/drawing/2014/main" id="{9866DEF7-182D-92F9-20C8-BB7F6F9DD062}"/>
                  </a:ext>
                </a:extLst>
              </p:cNvPr>
              <p:cNvSpPr>
                <a:spLocks/>
              </p:cNvSpPr>
              <p:nvPr userDrawn="1"/>
            </p:nvSpPr>
            <p:spPr bwMode="auto">
              <a:xfrm>
                <a:off x="364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3">
                <a:extLst>
                  <a:ext uri="{FF2B5EF4-FFF2-40B4-BE49-F238E27FC236}">
                    <a16:creationId xmlns:a16="http://schemas.microsoft.com/office/drawing/2014/main" id="{030BF28D-3DBC-BE38-EF43-3248C55C2260}"/>
                  </a:ext>
                </a:extLst>
              </p:cNvPr>
              <p:cNvSpPr>
                <a:spLocks/>
              </p:cNvSpPr>
              <p:nvPr userDrawn="1"/>
            </p:nvSpPr>
            <p:spPr bwMode="auto">
              <a:xfrm>
                <a:off x="366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4">
                <a:extLst>
                  <a:ext uri="{FF2B5EF4-FFF2-40B4-BE49-F238E27FC236}">
                    <a16:creationId xmlns:a16="http://schemas.microsoft.com/office/drawing/2014/main" id="{6CE73924-AF0C-CAEC-509D-A594CDE9E23B}"/>
                  </a:ext>
                </a:extLst>
              </p:cNvPr>
              <p:cNvSpPr>
                <a:spLocks/>
              </p:cNvSpPr>
              <p:nvPr userDrawn="1"/>
            </p:nvSpPr>
            <p:spPr bwMode="auto">
              <a:xfrm>
                <a:off x="36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5">
                <a:extLst>
                  <a:ext uri="{FF2B5EF4-FFF2-40B4-BE49-F238E27FC236}">
                    <a16:creationId xmlns:a16="http://schemas.microsoft.com/office/drawing/2014/main" id="{B8C5E900-8D3A-DAF4-8DBF-B441399200D4}"/>
                  </a:ext>
                </a:extLst>
              </p:cNvPr>
              <p:cNvSpPr>
                <a:spLocks/>
              </p:cNvSpPr>
              <p:nvPr userDrawn="1"/>
            </p:nvSpPr>
            <p:spPr bwMode="auto">
              <a:xfrm>
                <a:off x="36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6">
                <a:extLst>
                  <a:ext uri="{FF2B5EF4-FFF2-40B4-BE49-F238E27FC236}">
                    <a16:creationId xmlns:a16="http://schemas.microsoft.com/office/drawing/2014/main" id="{DDE922F1-4146-A747-4103-C7700C5EED99}"/>
                  </a:ext>
                </a:extLst>
              </p:cNvPr>
              <p:cNvSpPr>
                <a:spLocks/>
              </p:cNvSpPr>
              <p:nvPr userDrawn="1"/>
            </p:nvSpPr>
            <p:spPr bwMode="auto">
              <a:xfrm>
                <a:off x="37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7">
                <a:extLst>
                  <a:ext uri="{FF2B5EF4-FFF2-40B4-BE49-F238E27FC236}">
                    <a16:creationId xmlns:a16="http://schemas.microsoft.com/office/drawing/2014/main" id="{9F9C4E8F-E006-C4A3-6F18-880CD1856A69}"/>
                  </a:ext>
                </a:extLst>
              </p:cNvPr>
              <p:cNvSpPr>
                <a:spLocks/>
              </p:cNvSpPr>
              <p:nvPr userDrawn="1"/>
            </p:nvSpPr>
            <p:spPr bwMode="auto">
              <a:xfrm>
                <a:off x="37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8">
                <a:extLst>
                  <a:ext uri="{FF2B5EF4-FFF2-40B4-BE49-F238E27FC236}">
                    <a16:creationId xmlns:a16="http://schemas.microsoft.com/office/drawing/2014/main" id="{AEFE99C1-283B-3303-3C43-B6DA2291B17A}"/>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59">
                <a:extLst>
                  <a:ext uri="{FF2B5EF4-FFF2-40B4-BE49-F238E27FC236}">
                    <a16:creationId xmlns:a16="http://schemas.microsoft.com/office/drawing/2014/main" id="{9B70E210-CA17-FBB4-D601-1CFDE05A4682}"/>
                  </a:ext>
                </a:extLst>
              </p:cNvPr>
              <p:cNvSpPr>
                <a:spLocks/>
              </p:cNvSpPr>
              <p:nvPr userDrawn="1"/>
            </p:nvSpPr>
            <p:spPr bwMode="auto">
              <a:xfrm>
                <a:off x="37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60">
                <a:extLst>
                  <a:ext uri="{FF2B5EF4-FFF2-40B4-BE49-F238E27FC236}">
                    <a16:creationId xmlns:a16="http://schemas.microsoft.com/office/drawing/2014/main" id="{B10A7EB1-B75C-0662-CB42-E288D49931F0}"/>
                  </a:ext>
                </a:extLst>
              </p:cNvPr>
              <p:cNvSpPr>
                <a:spLocks/>
              </p:cNvSpPr>
              <p:nvPr userDrawn="1"/>
            </p:nvSpPr>
            <p:spPr bwMode="auto">
              <a:xfrm>
                <a:off x="393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61">
                <a:extLst>
                  <a:ext uri="{FF2B5EF4-FFF2-40B4-BE49-F238E27FC236}">
                    <a16:creationId xmlns:a16="http://schemas.microsoft.com/office/drawing/2014/main" id="{F67D0404-486D-F88C-8047-E55F0F6B999B}"/>
                  </a:ext>
                </a:extLst>
              </p:cNvPr>
              <p:cNvSpPr>
                <a:spLocks/>
              </p:cNvSpPr>
              <p:nvPr userDrawn="1"/>
            </p:nvSpPr>
            <p:spPr bwMode="auto">
              <a:xfrm>
                <a:off x="394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2">
                <a:extLst>
                  <a:ext uri="{FF2B5EF4-FFF2-40B4-BE49-F238E27FC236}">
                    <a16:creationId xmlns:a16="http://schemas.microsoft.com/office/drawing/2014/main" id="{96E30163-CD43-8F51-A773-998C8E485A5A}"/>
                  </a:ext>
                </a:extLst>
              </p:cNvPr>
              <p:cNvSpPr>
                <a:spLocks/>
              </p:cNvSpPr>
              <p:nvPr userDrawn="1"/>
            </p:nvSpPr>
            <p:spPr bwMode="auto">
              <a:xfrm>
                <a:off x="39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3">
                <a:extLst>
                  <a:ext uri="{FF2B5EF4-FFF2-40B4-BE49-F238E27FC236}">
                    <a16:creationId xmlns:a16="http://schemas.microsoft.com/office/drawing/2014/main" id="{3AC7FCBC-BC42-C085-4B83-05F1C678D21F}"/>
                  </a:ext>
                </a:extLst>
              </p:cNvPr>
              <p:cNvSpPr>
                <a:spLocks/>
              </p:cNvSpPr>
              <p:nvPr userDrawn="1"/>
            </p:nvSpPr>
            <p:spPr bwMode="auto">
              <a:xfrm>
                <a:off x="39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4">
                <a:extLst>
                  <a:ext uri="{FF2B5EF4-FFF2-40B4-BE49-F238E27FC236}">
                    <a16:creationId xmlns:a16="http://schemas.microsoft.com/office/drawing/2014/main" id="{0B9CF1C5-EE56-38D3-9403-C613DD891BAF}"/>
                  </a:ext>
                </a:extLst>
              </p:cNvPr>
              <p:cNvSpPr>
                <a:spLocks/>
              </p:cNvSpPr>
              <p:nvPr userDrawn="1"/>
            </p:nvSpPr>
            <p:spPr bwMode="auto">
              <a:xfrm>
                <a:off x="39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5">
                <a:extLst>
                  <a:ext uri="{FF2B5EF4-FFF2-40B4-BE49-F238E27FC236}">
                    <a16:creationId xmlns:a16="http://schemas.microsoft.com/office/drawing/2014/main" id="{A0144564-349D-20DA-F045-D208C47CFB6E}"/>
                  </a:ext>
                </a:extLst>
              </p:cNvPr>
              <p:cNvSpPr>
                <a:spLocks/>
              </p:cNvSpPr>
              <p:nvPr userDrawn="1"/>
            </p:nvSpPr>
            <p:spPr bwMode="auto">
              <a:xfrm>
                <a:off x="40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6">
                <a:extLst>
                  <a:ext uri="{FF2B5EF4-FFF2-40B4-BE49-F238E27FC236}">
                    <a16:creationId xmlns:a16="http://schemas.microsoft.com/office/drawing/2014/main" id="{DBDC426B-636B-0432-C114-7B1F62EAA1EF}"/>
                  </a:ext>
                </a:extLst>
              </p:cNvPr>
              <p:cNvSpPr>
                <a:spLocks/>
              </p:cNvSpPr>
              <p:nvPr userDrawn="1"/>
            </p:nvSpPr>
            <p:spPr bwMode="auto">
              <a:xfrm>
                <a:off x="40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7">
                <a:extLst>
                  <a:ext uri="{FF2B5EF4-FFF2-40B4-BE49-F238E27FC236}">
                    <a16:creationId xmlns:a16="http://schemas.microsoft.com/office/drawing/2014/main" id="{E768E99E-01E1-4BB7-9AC3-B8664740FB9E}"/>
                  </a:ext>
                </a:extLst>
              </p:cNvPr>
              <p:cNvSpPr>
                <a:spLocks/>
              </p:cNvSpPr>
              <p:nvPr userDrawn="1"/>
            </p:nvSpPr>
            <p:spPr bwMode="auto">
              <a:xfrm>
                <a:off x="402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8">
                <a:extLst>
                  <a:ext uri="{FF2B5EF4-FFF2-40B4-BE49-F238E27FC236}">
                    <a16:creationId xmlns:a16="http://schemas.microsoft.com/office/drawing/2014/main" id="{A6BE733B-40D1-4C64-108C-694AE8EF503C}"/>
                  </a:ext>
                </a:extLst>
              </p:cNvPr>
              <p:cNvSpPr>
                <a:spLocks/>
              </p:cNvSpPr>
              <p:nvPr userDrawn="1"/>
            </p:nvSpPr>
            <p:spPr bwMode="auto">
              <a:xfrm>
                <a:off x="404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9">
                <a:extLst>
                  <a:ext uri="{FF2B5EF4-FFF2-40B4-BE49-F238E27FC236}">
                    <a16:creationId xmlns:a16="http://schemas.microsoft.com/office/drawing/2014/main" id="{934AE6EF-5E38-41B3-82C5-573D7E7FAF6D}"/>
                  </a:ext>
                </a:extLst>
              </p:cNvPr>
              <p:cNvSpPr>
                <a:spLocks/>
              </p:cNvSpPr>
              <p:nvPr userDrawn="1"/>
            </p:nvSpPr>
            <p:spPr bwMode="auto">
              <a:xfrm>
                <a:off x="405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70">
                <a:extLst>
                  <a:ext uri="{FF2B5EF4-FFF2-40B4-BE49-F238E27FC236}">
                    <a16:creationId xmlns:a16="http://schemas.microsoft.com/office/drawing/2014/main" id="{D4C75602-3D93-F019-CB1C-5592D7C46F93}"/>
                  </a:ext>
                </a:extLst>
              </p:cNvPr>
              <p:cNvSpPr>
                <a:spLocks/>
              </p:cNvSpPr>
              <p:nvPr userDrawn="1"/>
            </p:nvSpPr>
            <p:spPr bwMode="auto">
              <a:xfrm>
                <a:off x="406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71">
                <a:extLst>
                  <a:ext uri="{FF2B5EF4-FFF2-40B4-BE49-F238E27FC236}">
                    <a16:creationId xmlns:a16="http://schemas.microsoft.com/office/drawing/2014/main" id="{56BE14D8-4B1C-1325-9FCB-F32471847B24}"/>
                  </a:ext>
                </a:extLst>
              </p:cNvPr>
              <p:cNvSpPr>
                <a:spLocks/>
              </p:cNvSpPr>
              <p:nvPr userDrawn="1"/>
            </p:nvSpPr>
            <p:spPr bwMode="auto">
              <a:xfrm>
                <a:off x="407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2">
                <a:extLst>
                  <a:ext uri="{FF2B5EF4-FFF2-40B4-BE49-F238E27FC236}">
                    <a16:creationId xmlns:a16="http://schemas.microsoft.com/office/drawing/2014/main" id="{2028B7E4-B507-5B7F-F4BE-0010F32C54B8}"/>
                  </a:ext>
                </a:extLst>
              </p:cNvPr>
              <p:cNvSpPr>
                <a:spLocks/>
              </p:cNvSpPr>
              <p:nvPr userDrawn="1"/>
            </p:nvSpPr>
            <p:spPr bwMode="auto">
              <a:xfrm>
                <a:off x="40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3">
                <a:extLst>
                  <a:ext uri="{FF2B5EF4-FFF2-40B4-BE49-F238E27FC236}">
                    <a16:creationId xmlns:a16="http://schemas.microsoft.com/office/drawing/2014/main" id="{98342CAD-A62F-FC11-C736-A5107F005852}"/>
                  </a:ext>
                </a:extLst>
              </p:cNvPr>
              <p:cNvSpPr>
                <a:spLocks/>
              </p:cNvSpPr>
              <p:nvPr userDrawn="1"/>
            </p:nvSpPr>
            <p:spPr bwMode="auto">
              <a:xfrm>
                <a:off x="41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4">
                <a:extLst>
                  <a:ext uri="{FF2B5EF4-FFF2-40B4-BE49-F238E27FC236}">
                    <a16:creationId xmlns:a16="http://schemas.microsoft.com/office/drawing/2014/main" id="{9C62D7C0-9DDC-7DD7-4E42-47577E0EB3FC}"/>
                  </a:ext>
                </a:extLst>
              </p:cNvPr>
              <p:cNvSpPr>
                <a:spLocks/>
              </p:cNvSpPr>
              <p:nvPr userDrawn="1"/>
            </p:nvSpPr>
            <p:spPr bwMode="auto">
              <a:xfrm>
                <a:off x="41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5">
                <a:extLst>
                  <a:ext uri="{FF2B5EF4-FFF2-40B4-BE49-F238E27FC236}">
                    <a16:creationId xmlns:a16="http://schemas.microsoft.com/office/drawing/2014/main" id="{3211754A-B0F8-0180-AE9B-C882DC160799}"/>
                  </a:ext>
                </a:extLst>
              </p:cNvPr>
              <p:cNvSpPr>
                <a:spLocks/>
              </p:cNvSpPr>
              <p:nvPr userDrawn="1"/>
            </p:nvSpPr>
            <p:spPr bwMode="auto">
              <a:xfrm>
                <a:off x="41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6">
                <a:extLst>
                  <a:ext uri="{FF2B5EF4-FFF2-40B4-BE49-F238E27FC236}">
                    <a16:creationId xmlns:a16="http://schemas.microsoft.com/office/drawing/2014/main" id="{383A33BE-82A0-BB42-2003-4A4D7227D2EB}"/>
                  </a:ext>
                </a:extLst>
              </p:cNvPr>
              <p:cNvSpPr>
                <a:spLocks/>
              </p:cNvSpPr>
              <p:nvPr userDrawn="1"/>
            </p:nvSpPr>
            <p:spPr bwMode="auto">
              <a:xfrm>
                <a:off x="41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7">
                <a:extLst>
                  <a:ext uri="{FF2B5EF4-FFF2-40B4-BE49-F238E27FC236}">
                    <a16:creationId xmlns:a16="http://schemas.microsoft.com/office/drawing/2014/main" id="{BBEB6630-A77F-0C7A-8C65-6C940C0CF278}"/>
                  </a:ext>
                </a:extLst>
              </p:cNvPr>
              <p:cNvSpPr>
                <a:spLocks/>
              </p:cNvSpPr>
              <p:nvPr userDrawn="1"/>
            </p:nvSpPr>
            <p:spPr bwMode="auto">
              <a:xfrm>
                <a:off x="416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8">
                <a:extLst>
                  <a:ext uri="{FF2B5EF4-FFF2-40B4-BE49-F238E27FC236}">
                    <a16:creationId xmlns:a16="http://schemas.microsoft.com/office/drawing/2014/main" id="{674B34E0-742D-FF34-7B7F-42E656359675}"/>
                  </a:ext>
                </a:extLst>
              </p:cNvPr>
              <p:cNvSpPr>
                <a:spLocks/>
              </p:cNvSpPr>
              <p:nvPr userDrawn="1"/>
            </p:nvSpPr>
            <p:spPr bwMode="auto">
              <a:xfrm>
                <a:off x="417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9">
                <a:extLst>
                  <a:ext uri="{FF2B5EF4-FFF2-40B4-BE49-F238E27FC236}">
                    <a16:creationId xmlns:a16="http://schemas.microsoft.com/office/drawing/2014/main" id="{9DA8396C-43D6-7DB7-4F89-D572E275911B}"/>
                  </a:ext>
                </a:extLst>
              </p:cNvPr>
              <p:cNvSpPr>
                <a:spLocks/>
              </p:cNvSpPr>
              <p:nvPr userDrawn="1"/>
            </p:nvSpPr>
            <p:spPr bwMode="auto">
              <a:xfrm>
                <a:off x="418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80">
                <a:extLst>
                  <a:ext uri="{FF2B5EF4-FFF2-40B4-BE49-F238E27FC236}">
                    <a16:creationId xmlns:a16="http://schemas.microsoft.com/office/drawing/2014/main" id="{ECE0A802-D482-B521-62F8-049176EE5A27}"/>
                  </a:ext>
                </a:extLst>
              </p:cNvPr>
              <p:cNvSpPr>
                <a:spLocks/>
              </p:cNvSpPr>
              <p:nvPr userDrawn="1"/>
            </p:nvSpPr>
            <p:spPr bwMode="auto">
              <a:xfrm>
                <a:off x="420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81">
                <a:extLst>
                  <a:ext uri="{FF2B5EF4-FFF2-40B4-BE49-F238E27FC236}">
                    <a16:creationId xmlns:a16="http://schemas.microsoft.com/office/drawing/2014/main" id="{2DCF045A-6FD2-438F-DA8F-1A7644D7A376}"/>
                  </a:ext>
                </a:extLst>
              </p:cNvPr>
              <p:cNvSpPr>
                <a:spLocks/>
              </p:cNvSpPr>
              <p:nvPr userDrawn="1"/>
            </p:nvSpPr>
            <p:spPr bwMode="auto">
              <a:xfrm>
                <a:off x="421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2">
                <a:extLst>
                  <a:ext uri="{FF2B5EF4-FFF2-40B4-BE49-F238E27FC236}">
                    <a16:creationId xmlns:a16="http://schemas.microsoft.com/office/drawing/2014/main" id="{52F8410F-DFC0-40E0-437F-0E6AD6113D07}"/>
                  </a:ext>
                </a:extLst>
              </p:cNvPr>
              <p:cNvSpPr>
                <a:spLocks/>
              </p:cNvSpPr>
              <p:nvPr userDrawn="1"/>
            </p:nvSpPr>
            <p:spPr bwMode="auto">
              <a:xfrm>
                <a:off x="42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3">
                <a:extLst>
                  <a:ext uri="{FF2B5EF4-FFF2-40B4-BE49-F238E27FC236}">
                    <a16:creationId xmlns:a16="http://schemas.microsoft.com/office/drawing/2014/main" id="{EBFBA044-BF89-D36D-8308-BCAD58B2EA0E}"/>
                  </a:ext>
                </a:extLst>
              </p:cNvPr>
              <p:cNvSpPr>
                <a:spLocks/>
              </p:cNvSpPr>
              <p:nvPr userDrawn="1"/>
            </p:nvSpPr>
            <p:spPr bwMode="auto">
              <a:xfrm>
                <a:off x="42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4">
                <a:extLst>
                  <a:ext uri="{FF2B5EF4-FFF2-40B4-BE49-F238E27FC236}">
                    <a16:creationId xmlns:a16="http://schemas.microsoft.com/office/drawing/2014/main" id="{70EA1195-4D94-8305-B681-34F170F37987}"/>
                  </a:ext>
                </a:extLst>
              </p:cNvPr>
              <p:cNvSpPr>
                <a:spLocks/>
              </p:cNvSpPr>
              <p:nvPr userDrawn="1"/>
            </p:nvSpPr>
            <p:spPr bwMode="auto">
              <a:xfrm>
                <a:off x="42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5">
                <a:extLst>
                  <a:ext uri="{FF2B5EF4-FFF2-40B4-BE49-F238E27FC236}">
                    <a16:creationId xmlns:a16="http://schemas.microsoft.com/office/drawing/2014/main" id="{A0855E32-38CC-E838-B25D-E994D3419B8C}"/>
                  </a:ext>
                </a:extLst>
              </p:cNvPr>
              <p:cNvSpPr>
                <a:spLocks/>
              </p:cNvSpPr>
              <p:nvPr userDrawn="1"/>
            </p:nvSpPr>
            <p:spPr bwMode="auto">
              <a:xfrm>
                <a:off x="42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6">
                <a:extLst>
                  <a:ext uri="{FF2B5EF4-FFF2-40B4-BE49-F238E27FC236}">
                    <a16:creationId xmlns:a16="http://schemas.microsoft.com/office/drawing/2014/main" id="{9A031CB5-88ED-9E8D-6C90-86801E2F3477}"/>
                  </a:ext>
                </a:extLst>
              </p:cNvPr>
              <p:cNvSpPr>
                <a:spLocks/>
              </p:cNvSpPr>
              <p:nvPr userDrawn="1"/>
            </p:nvSpPr>
            <p:spPr bwMode="auto">
              <a:xfrm>
                <a:off x="428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7">
                <a:extLst>
                  <a:ext uri="{FF2B5EF4-FFF2-40B4-BE49-F238E27FC236}">
                    <a16:creationId xmlns:a16="http://schemas.microsoft.com/office/drawing/2014/main" id="{83CE16DA-8750-101A-6F7B-D07F3E95394E}"/>
                  </a:ext>
                </a:extLst>
              </p:cNvPr>
              <p:cNvSpPr>
                <a:spLocks/>
              </p:cNvSpPr>
              <p:nvPr userDrawn="1"/>
            </p:nvSpPr>
            <p:spPr bwMode="auto">
              <a:xfrm>
                <a:off x="429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8">
                <a:extLst>
                  <a:ext uri="{FF2B5EF4-FFF2-40B4-BE49-F238E27FC236}">
                    <a16:creationId xmlns:a16="http://schemas.microsoft.com/office/drawing/2014/main" id="{B2515A72-8772-A897-3751-A0829577FB31}"/>
                  </a:ext>
                </a:extLst>
              </p:cNvPr>
              <p:cNvSpPr>
                <a:spLocks/>
              </p:cNvSpPr>
              <p:nvPr userDrawn="1"/>
            </p:nvSpPr>
            <p:spPr bwMode="auto">
              <a:xfrm>
                <a:off x="431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9">
                <a:extLst>
                  <a:ext uri="{FF2B5EF4-FFF2-40B4-BE49-F238E27FC236}">
                    <a16:creationId xmlns:a16="http://schemas.microsoft.com/office/drawing/2014/main" id="{0575E167-DD53-1320-43FF-76F6053801DB}"/>
                  </a:ext>
                </a:extLst>
              </p:cNvPr>
              <p:cNvSpPr>
                <a:spLocks/>
              </p:cNvSpPr>
              <p:nvPr userDrawn="1"/>
            </p:nvSpPr>
            <p:spPr bwMode="auto">
              <a:xfrm>
                <a:off x="432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90">
                <a:extLst>
                  <a:ext uri="{FF2B5EF4-FFF2-40B4-BE49-F238E27FC236}">
                    <a16:creationId xmlns:a16="http://schemas.microsoft.com/office/drawing/2014/main" id="{06C8D86C-EFAA-F38D-CFB7-C091DD70D69A}"/>
                  </a:ext>
                </a:extLst>
              </p:cNvPr>
              <p:cNvSpPr>
                <a:spLocks/>
              </p:cNvSpPr>
              <p:nvPr userDrawn="1"/>
            </p:nvSpPr>
            <p:spPr bwMode="auto">
              <a:xfrm>
                <a:off x="433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91">
                <a:extLst>
                  <a:ext uri="{FF2B5EF4-FFF2-40B4-BE49-F238E27FC236}">
                    <a16:creationId xmlns:a16="http://schemas.microsoft.com/office/drawing/2014/main" id="{4081967D-037C-E8FD-73DF-5BADF84F170C}"/>
                  </a:ext>
                </a:extLst>
              </p:cNvPr>
              <p:cNvSpPr>
                <a:spLocks/>
              </p:cNvSpPr>
              <p:nvPr userDrawn="1"/>
            </p:nvSpPr>
            <p:spPr bwMode="auto">
              <a:xfrm>
                <a:off x="434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2">
                <a:extLst>
                  <a:ext uri="{FF2B5EF4-FFF2-40B4-BE49-F238E27FC236}">
                    <a16:creationId xmlns:a16="http://schemas.microsoft.com/office/drawing/2014/main" id="{B5CDC233-39CC-3C8C-CBB9-0D07A84BF4F0}"/>
                  </a:ext>
                </a:extLst>
              </p:cNvPr>
              <p:cNvSpPr>
                <a:spLocks/>
              </p:cNvSpPr>
              <p:nvPr userDrawn="1"/>
            </p:nvSpPr>
            <p:spPr bwMode="auto">
              <a:xfrm>
                <a:off x="43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3">
                <a:extLst>
                  <a:ext uri="{FF2B5EF4-FFF2-40B4-BE49-F238E27FC236}">
                    <a16:creationId xmlns:a16="http://schemas.microsoft.com/office/drawing/2014/main" id="{8D64620F-7346-E30F-94B8-D6BE136C45B8}"/>
                  </a:ext>
                </a:extLst>
              </p:cNvPr>
              <p:cNvSpPr>
                <a:spLocks/>
              </p:cNvSpPr>
              <p:nvPr userDrawn="1"/>
            </p:nvSpPr>
            <p:spPr bwMode="auto">
              <a:xfrm>
                <a:off x="43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4">
                <a:extLst>
                  <a:ext uri="{FF2B5EF4-FFF2-40B4-BE49-F238E27FC236}">
                    <a16:creationId xmlns:a16="http://schemas.microsoft.com/office/drawing/2014/main" id="{EA7B8B70-F942-6DBF-1B7F-93B0EA8E60CB}"/>
                  </a:ext>
                </a:extLst>
              </p:cNvPr>
              <p:cNvSpPr>
                <a:spLocks/>
              </p:cNvSpPr>
              <p:nvPr userDrawn="1"/>
            </p:nvSpPr>
            <p:spPr bwMode="auto">
              <a:xfrm>
                <a:off x="43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5">
                <a:extLst>
                  <a:ext uri="{FF2B5EF4-FFF2-40B4-BE49-F238E27FC236}">
                    <a16:creationId xmlns:a16="http://schemas.microsoft.com/office/drawing/2014/main" id="{53A0C207-2188-48FE-D6D4-154AB0E6C989}"/>
                  </a:ext>
                </a:extLst>
              </p:cNvPr>
              <p:cNvSpPr>
                <a:spLocks/>
              </p:cNvSpPr>
              <p:nvPr userDrawn="1"/>
            </p:nvSpPr>
            <p:spPr bwMode="auto">
              <a:xfrm>
                <a:off x="4406"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6">
                <a:extLst>
                  <a:ext uri="{FF2B5EF4-FFF2-40B4-BE49-F238E27FC236}">
                    <a16:creationId xmlns:a16="http://schemas.microsoft.com/office/drawing/2014/main" id="{149EAF7D-C209-D37F-E845-3586A1B3925B}"/>
                  </a:ext>
                </a:extLst>
              </p:cNvPr>
              <p:cNvSpPr>
                <a:spLocks/>
              </p:cNvSpPr>
              <p:nvPr userDrawn="1"/>
            </p:nvSpPr>
            <p:spPr bwMode="auto">
              <a:xfrm>
                <a:off x="441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7">
                <a:extLst>
                  <a:ext uri="{FF2B5EF4-FFF2-40B4-BE49-F238E27FC236}">
                    <a16:creationId xmlns:a16="http://schemas.microsoft.com/office/drawing/2014/main" id="{8AE68E27-9794-4A54-EEF2-B513A088676C}"/>
                  </a:ext>
                </a:extLst>
              </p:cNvPr>
              <p:cNvSpPr>
                <a:spLocks/>
              </p:cNvSpPr>
              <p:nvPr userDrawn="1"/>
            </p:nvSpPr>
            <p:spPr bwMode="auto">
              <a:xfrm>
                <a:off x="443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8">
                <a:extLst>
                  <a:ext uri="{FF2B5EF4-FFF2-40B4-BE49-F238E27FC236}">
                    <a16:creationId xmlns:a16="http://schemas.microsoft.com/office/drawing/2014/main" id="{454EDD5E-F2AB-868D-E08D-0F5EED5F6C26}"/>
                  </a:ext>
                </a:extLst>
              </p:cNvPr>
              <p:cNvSpPr>
                <a:spLocks/>
              </p:cNvSpPr>
              <p:nvPr userDrawn="1"/>
            </p:nvSpPr>
            <p:spPr bwMode="auto">
              <a:xfrm>
                <a:off x="444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9">
                <a:extLst>
                  <a:ext uri="{FF2B5EF4-FFF2-40B4-BE49-F238E27FC236}">
                    <a16:creationId xmlns:a16="http://schemas.microsoft.com/office/drawing/2014/main" id="{A53E7B2A-1AC3-3340-C4F9-BE0730EE5E7A}"/>
                  </a:ext>
                </a:extLst>
              </p:cNvPr>
              <p:cNvSpPr>
                <a:spLocks/>
              </p:cNvSpPr>
              <p:nvPr userDrawn="1"/>
            </p:nvSpPr>
            <p:spPr bwMode="auto">
              <a:xfrm>
                <a:off x="445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100">
                <a:extLst>
                  <a:ext uri="{FF2B5EF4-FFF2-40B4-BE49-F238E27FC236}">
                    <a16:creationId xmlns:a16="http://schemas.microsoft.com/office/drawing/2014/main" id="{E91C2D61-9FAD-3F71-7F54-5EE92CEFEBA4}"/>
                  </a:ext>
                </a:extLst>
              </p:cNvPr>
              <p:cNvSpPr>
                <a:spLocks/>
              </p:cNvSpPr>
              <p:nvPr userDrawn="1"/>
            </p:nvSpPr>
            <p:spPr bwMode="auto">
              <a:xfrm>
                <a:off x="447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101">
                <a:extLst>
                  <a:ext uri="{FF2B5EF4-FFF2-40B4-BE49-F238E27FC236}">
                    <a16:creationId xmlns:a16="http://schemas.microsoft.com/office/drawing/2014/main" id="{31B696B5-EBC7-3AA3-00CF-0AABA1D55E56}"/>
                  </a:ext>
                </a:extLst>
              </p:cNvPr>
              <p:cNvSpPr>
                <a:spLocks/>
              </p:cNvSpPr>
              <p:nvPr userDrawn="1"/>
            </p:nvSpPr>
            <p:spPr bwMode="auto">
              <a:xfrm>
                <a:off x="4489"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2">
                <a:extLst>
                  <a:ext uri="{FF2B5EF4-FFF2-40B4-BE49-F238E27FC236}">
                    <a16:creationId xmlns:a16="http://schemas.microsoft.com/office/drawing/2014/main" id="{84E002D2-0F09-8A0A-92A9-713B77553B0B}"/>
                  </a:ext>
                </a:extLst>
              </p:cNvPr>
              <p:cNvSpPr>
                <a:spLocks/>
              </p:cNvSpPr>
              <p:nvPr userDrawn="1"/>
            </p:nvSpPr>
            <p:spPr bwMode="auto">
              <a:xfrm>
                <a:off x="4502"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3">
                <a:extLst>
                  <a:ext uri="{FF2B5EF4-FFF2-40B4-BE49-F238E27FC236}">
                    <a16:creationId xmlns:a16="http://schemas.microsoft.com/office/drawing/2014/main" id="{67DF5C03-5034-5C55-CBAC-29694B26D2A8}"/>
                  </a:ext>
                </a:extLst>
              </p:cNvPr>
              <p:cNvSpPr>
                <a:spLocks/>
              </p:cNvSpPr>
              <p:nvPr userDrawn="1"/>
            </p:nvSpPr>
            <p:spPr bwMode="auto">
              <a:xfrm>
                <a:off x="4515"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4">
                <a:extLst>
                  <a:ext uri="{FF2B5EF4-FFF2-40B4-BE49-F238E27FC236}">
                    <a16:creationId xmlns:a16="http://schemas.microsoft.com/office/drawing/2014/main" id="{8CD93113-2C65-58C0-B83F-4A1A8AB8F6D1}"/>
                  </a:ext>
                </a:extLst>
              </p:cNvPr>
              <p:cNvSpPr>
                <a:spLocks/>
              </p:cNvSpPr>
              <p:nvPr userDrawn="1"/>
            </p:nvSpPr>
            <p:spPr bwMode="auto">
              <a:xfrm>
                <a:off x="4528"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5">
                <a:extLst>
                  <a:ext uri="{FF2B5EF4-FFF2-40B4-BE49-F238E27FC236}">
                    <a16:creationId xmlns:a16="http://schemas.microsoft.com/office/drawing/2014/main" id="{81980579-25BF-CEBF-CBF8-F1A116B19C03}"/>
                  </a:ext>
                </a:extLst>
              </p:cNvPr>
              <p:cNvSpPr>
                <a:spLocks/>
              </p:cNvSpPr>
              <p:nvPr userDrawn="1"/>
            </p:nvSpPr>
            <p:spPr bwMode="auto">
              <a:xfrm>
                <a:off x="454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6">
                <a:extLst>
                  <a:ext uri="{FF2B5EF4-FFF2-40B4-BE49-F238E27FC236}">
                    <a16:creationId xmlns:a16="http://schemas.microsoft.com/office/drawing/2014/main" id="{973CF83F-5377-5ACC-E453-5405CD3893D9}"/>
                  </a:ext>
                </a:extLst>
              </p:cNvPr>
              <p:cNvSpPr>
                <a:spLocks/>
              </p:cNvSpPr>
              <p:nvPr userDrawn="1"/>
            </p:nvSpPr>
            <p:spPr bwMode="auto">
              <a:xfrm>
                <a:off x="455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7">
                <a:extLst>
                  <a:ext uri="{FF2B5EF4-FFF2-40B4-BE49-F238E27FC236}">
                    <a16:creationId xmlns:a16="http://schemas.microsoft.com/office/drawing/2014/main" id="{2610D646-7D49-CBAD-F3C6-311274521619}"/>
                  </a:ext>
                </a:extLst>
              </p:cNvPr>
              <p:cNvSpPr>
                <a:spLocks/>
              </p:cNvSpPr>
              <p:nvPr userDrawn="1"/>
            </p:nvSpPr>
            <p:spPr bwMode="auto">
              <a:xfrm>
                <a:off x="4567"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8">
                <a:extLst>
                  <a:ext uri="{FF2B5EF4-FFF2-40B4-BE49-F238E27FC236}">
                    <a16:creationId xmlns:a16="http://schemas.microsoft.com/office/drawing/2014/main" id="{690D301D-CFFE-EE6D-3B64-46EE9EE64751}"/>
                  </a:ext>
                </a:extLst>
              </p:cNvPr>
              <p:cNvSpPr>
                <a:spLocks/>
              </p:cNvSpPr>
              <p:nvPr userDrawn="1"/>
            </p:nvSpPr>
            <p:spPr bwMode="auto">
              <a:xfrm>
                <a:off x="4580"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9">
                <a:extLst>
                  <a:ext uri="{FF2B5EF4-FFF2-40B4-BE49-F238E27FC236}">
                    <a16:creationId xmlns:a16="http://schemas.microsoft.com/office/drawing/2014/main" id="{37908707-C436-9804-7F83-2E440357EAFA}"/>
                  </a:ext>
                </a:extLst>
              </p:cNvPr>
              <p:cNvSpPr>
                <a:spLocks/>
              </p:cNvSpPr>
              <p:nvPr userDrawn="1"/>
            </p:nvSpPr>
            <p:spPr bwMode="auto">
              <a:xfrm>
                <a:off x="4593"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10">
                <a:extLst>
                  <a:ext uri="{FF2B5EF4-FFF2-40B4-BE49-F238E27FC236}">
                    <a16:creationId xmlns:a16="http://schemas.microsoft.com/office/drawing/2014/main" id="{607184A9-F009-CC17-E176-8382E77085D3}"/>
                  </a:ext>
                </a:extLst>
              </p:cNvPr>
              <p:cNvSpPr>
                <a:spLocks/>
              </p:cNvSpPr>
              <p:nvPr userDrawn="1"/>
            </p:nvSpPr>
            <p:spPr bwMode="auto">
              <a:xfrm>
                <a:off x="4611"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Freeform 111">
                <a:extLst>
                  <a:ext uri="{FF2B5EF4-FFF2-40B4-BE49-F238E27FC236}">
                    <a16:creationId xmlns:a16="http://schemas.microsoft.com/office/drawing/2014/main" id="{21144DCC-CC7F-9CF9-10CA-699EAC05981C}"/>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2">
                <a:extLst>
                  <a:ext uri="{FF2B5EF4-FFF2-40B4-BE49-F238E27FC236}">
                    <a16:creationId xmlns:a16="http://schemas.microsoft.com/office/drawing/2014/main" id="{AA991850-7A7F-F78B-13C5-621D63DF67CA}"/>
                  </a:ext>
                </a:extLst>
              </p:cNvPr>
              <p:cNvSpPr>
                <a:spLocks/>
              </p:cNvSpPr>
              <p:nvPr userDrawn="1"/>
            </p:nvSpPr>
            <p:spPr bwMode="auto">
              <a:xfrm>
                <a:off x="4624" y="304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3">
                <a:extLst>
                  <a:ext uri="{FF2B5EF4-FFF2-40B4-BE49-F238E27FC236}">
                    <a16:creationId xmlns:a16="http://schemas.microsoft.com/office/drawing/2014/main" id="{17C5794B-5230-73F1-CC93-365BA2B2E058}"/>
                  </a:ext>
                </a:extLst>
              </p:cNvPr>
              <p:cNvSpPr>
                <a:spLocks/>
              </p:cNvSpPr>
              <p:nvPr userDrawn="1"/>
            </p:nvSpPr>
            <p:spPr bwMode="auto">
              <a:xfrm>
                <a:off x="304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4">
                <a:extLst>
                  <a:ext uri="{FF2B5EF4-FFF2-40B4-BE49-F238E27FC236}">
                    <a16:creationId xmlns:a16="http://schemas.microsoft.com/office/drawing/2014/main" id="{C3170E3E-3DFA-CC21-7877-4EDD80B2EFFE}"/>
                  </a:ext>
                </a:extLst>
              </p:cNvPr>
              <p:cNvSpPr>
                <a:spLocks/>
              </p:cNvSpPr>
              <p:nvPr userDrawn="1"/>
            </p:nvSpPr>
            <p:spPr bwMode="auto">
              <a:xfrm>
                <a:off x="305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5">
                <a:extLst>
                  <a:ext uri="{FF2B5EF4-FFF2-40B4-BE49-F238E27FC236}">
                    <a16:creationId xmlns:a16="http://schemas.microsoft.com/office/drawing/2014/main" id="{4E3A9A81-D517-38B9-5EF2-A900F895E8FE}"/>
                  </a:ext>
                </a:extLst>
              </p:cNvPr>
              <p:cNvSpPr>
                <a:spLocks/>
              </p:cNvSpPr>
              <p:nvPr userDrawn="1"/>
            </p:nvSpPr>
            <p:spPr bwMode="auto">
              <a:xfrm>
                <a:off x="306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6">
                <a:extLst>
                  <a:ext uri="{FF2B5EF4-FFF2-40B4-BE49-F238E27FC236}">
                    <a16:creationId xmlns:a16="http://schemas.microsoft.com/office/drawing/2014/main" id="{D6278C0B-D430-5AA2-B8D9-64AE64D0FCB4}"/>
                  </a:ext>
                </a:extLst>
              </p:cNvPr>
              <p:cNvSpPr>
                <a:spLocks/>
              </p:cNvSpPr>
              <p:nvPr userDrawn="1"/>
            </p:nvSpPr>
            <p:spPr bwMode="auto">
              <a:xfrm>
                <a:off x="308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7">
                <a:extLst>
                  <a:ext uri="{FF2B5EF4-FFF2-40B4-BE49-F238E27FC236}">
                    <a16:creationId xmlns:a16="http://schemas.microsoft.com/office/drawing/2014/main" id="{87357DAF-E617-5B01-A494-7E9C2612F2B4}"/>
                  </a:ext>
                </a:extLst>
              </p:cNvPr>
              <p:cNvSpPr>
                <a:spLocks/>
              </p:cNvSpPr>
              <p:nvPr userDrawn="1"/>
            </p:nvSpPr>
            <p:spPr bwMode="auto">
              <a:xfrm>
                <a:off x="30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8">
                <a:extLst>
                  <a:ext uri="{FF2B5EF4-FFF2-40B4-BE49-F238E27FC236}">
                    <a16:creationId xmlns:a16="http://schemas.microsoft.com/office/drawing/2014/main" id="{4B8BB90C-9433-CACF-8CE1-198FF79679A7}"/>
                  </a:ext>
                </a:extLst>
              </p:cNvPr>
              <p:cNvSpPr>
                <a:spLocks/>
              </p:cNvSpPr>
              <p:nvPr userDrawn="1"/>
            </p:nvSpPr>
            <p:spPr bwMode="auto">
              <a:xfrm>
                <a:off x="31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9">
                <a:extLst>
                  <a:ext uri="{FF2B5EF4-FFF2-40B4-BE49-F238E27FC236}">
                    <a16:creationId xmlns:a16="http://schemas.microsoft.com/office/drawing/2014/main" id="{C3F6B678-C2C4-3A47-ABF4-07FDAD2D87FA}"/>
                  </a:ext>
                </a:extLst>
              </p:cNvPr>
              <p:cNvSpPr>
                <a:spLocks/>
              </p:cNvSpPr>
              <p:nvPr userDrawn="1"/>
            </p:nvSpPr>
            <p:spPr bwMode="auto">
              <a:xfrm>
                <a:off x="312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20">
                <a:extLst>
                  <a:ext uri="{FF2B5EF4-FFF2-40B4-BE49-F238E27FC236}">
                    <a16:creationId xmlns:a16="http://schemas.microsoft.com/office/drawing/2014/main" id="{E2D14358-7E05-5304-4418-0A3970F3FF62}"/>
                  </a:ext>
                </a:extLst>
              </p:cNvPr>
              <p:cNvSpPr>
                <a:spLocks/>
              </p:cNvSpPr>
              <p:nvPr userDrawn="1"/>
            </p:nvSpPr>
            <p:spPr bwMode="auto">
              <a:xfrm>
                <a:off x="31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21">
                <a:extLst>
                  <a:ext uri="{FF2B5EF4-FFF2-40B4-BE49-F238E27FC236}">
                    <a16:creationId xmlns:a16="http://schemas.microsoft.com/office/drawing/2014/main" id="{715AD144-A2E3-E18A-4F96-2FD07FA11247}"/>
                  </a:ext>
                </a:extLst>
              </p:cNvPr>
              <p:cNvSpPr>
                <a:spLocks/>
              </p:cNvSpPr>
              <p:nvPr userDrawn="1"/>
            </p:nvSpPr>
            <p:spPr bwMode="auto">
              <a:xfrm>
                <a:off x="31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2">
                <a:extLst>
                  <a:ext uri="{FF2B5EF4-FFF2-40B4-BE49-F238E27FC236}">
                    <a16:creationId xmlns:a16="http://schemas.microsoft.com/office/drawing/2014/main" id="{6714C1C4-469E-BA60-8117-A9BDE88D163A}"/>
                  </a:ext>
                </a:extLst>
              </p:cNvPr>
              <p:cNvSpPr>
                <a:spLocks/>
              </p:cNvSpPr>
              <p:nvPr userDrawn="1"/>
            </p:nvSpPr>
            <p:spPr bwMode="auto">
              <a:xfrm>
                <a:off x="31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3">
                <a:extLst>
                  <a:ext uri="{FF2B5EF4-FFF2-40B4-BE49-F238E27FC236}">
                    <a16:creationId xmlns:a16="http://schemas.microsoft.com/office/drawing/2014/main" id="{0653ACA1-B11A-454B-0ED7-BA518903460C}"/>
                  </a:ext>
                </a:extLst>
              </p:cNvPr>
              <p:cNvSpPr>
                <a:spLocks/>
              </p:cNvSpPr>
              <p:nvPr userDrawn="1"/>
            </p:nvSpPr>
            <p:spPr bwMode="auto">
              <a:xfrm>
                <a:off x="31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4">
                <a:extLst>
                  <a:ext uri="{FF2B5EF4-FFF2-40B4-BE49-F238E27FC236}">
                    <a16:creationId xmlns:a16="http://schemas.microsoft.com/office/drawing/2014/main" id="{7C458B59-6ED8-1E20-6BC8-7BB58B0FB251}"/>
                  </a:ext>
                </a:extLst>
              </p:cNvPr>
              <p:cNvSpPr>
                <a:spLocks/>
              </p:cNvSpPr>
              <p:nvPr userDrawn="1"/>
            </p:nvSpPr>
            <p:spPr bwMode="auto">
              <a:xfrm>
                <a:off x="319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5">
                <a:extLst>
                  <a:ext uri="{FF2B5EF4-FFF2-40B4-BE49-F238E27FC236}">
                    <a16:creationId xmlns:a16="http://schemas.microsoft.com/office/drawing/2014/main" id="{FA2AB794-387A-98EF-A9A4-CB39D04AA2F8}"/>
                  </a:ext>
                </a:extLst>
              </p:cNvPr>
              <p:cNvSpPr>
                <a:spLocks/>
              </p:cNvSpPr>
              <p:nvPr userDrawn="1"/>
            </p:nvSpPr>
            <p:spPr bwMode="auto">
              <a:xfrm>
                <a:off x="320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6">
                <a:extLst>
                  <a:ext uri="{FF2B5EF4-FFF2-40B4-BE49-F238E27FC236}">
                    <a16:creationId xmlns:a16="http://schemas.microsoft.com/office/drawing/2014/main" id="{97945496-F807-9F50-BDC0-6B44140DC37E}"/>
                  </a:ext>
                </a:extLst>
              </p:cNvPr>
              <p:cNvSpPr>
                <a:spLocks/>
              </p:cNvSpPr>
              <p:nvPr userDrawn="1"/>
            </p:nvSpPr>
            <p:spPr bwMode="auto">
              <a:xfrm>
                <a:off x="321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7">
                <a:extLst>
                  <a:ext uri="{FF2B5EF4-FFF2-40B4-BE49-F238E27FC236}">
                    <a16:creationId xmlns:a16="http://schemas.microsoft.com/office/drawing/2014/main" id="{1A8AF8AC-93D4-AC70-ACA8-9193433E8F69}"/>
                  </a:ext>
                </a:extLst>
              </p:cNvPr>
              <p:cNvSpPr>
                <a:spLocks/>
              </p:cNvSpPr>
              <p:nvPr userDrawn="1"/>
            </p:nvSpPr>
            <p:spPr bwMode="auto">
              <a:xfrm>
                <a:off x="323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8">
                <a:extLst>
                  <a:ext uri="{FF2B5EF4-FFF2-40B4-BE49-F238E27FC236}">
                    <a16:creationId xmlns:a16="http://schemas.microsoft.com/office/drawing/2014/main" id="{28093D48-A2E7-4629-A00F-30DF1E92FB67}"/>
                  </a:ext>
                </a:extLst>
              </p:cNvPr>
              <p:cNvSpPr>
                <a:spLocks/>
              </p:cNvSpPr>
              <p:nvPr userDrawn="1"/>
            </p:nvSpPr>
            <p:spPr bwMode="auto">
              <a:xfrm>
                <a:off x="32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9">
                <a:extLst>
                  <a:ext uri="{FF2B5EF4-FFF2-40B4-BE49-F238E27FC236}">
                    <a16:creationId xmlns:a16="http://schemas.microsoft.com/office/drawing/2014/main" id="{FDE17277-A103-758E-6ED3-E437513B4270}"/>
                  </a:ext>
                </a:extLst>
              </p:cNvPr>
              <p:cNvSpPr>
                <a:spLocks/>
              </p:cNvSpPr>
              <p:nvPr userDrawn="1"/>
            </p:nvSpPr>
            <p:spPr bwMode="auto">
              <a:xfrm>
                <a:off x="32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30">
                <a:extLst>
                  <a:ext uri="{FF2B5EF4-FFF2-40B4-BE49-F238E27FC236}">
                    <a16:creationId xmlns:a16="http://schemas.microsoft.com/office/drawing/2014/main" id="{A8DA1B16-E77E-37FD-EA22-A2211CA087F2}"/>
                  </a:ext>
                </a:extLst>
              </p:cNvPr>
              <p:cNvSpPr>
                <a:spLocks/>
              </p:cNvSpPr>
              <p:nvPr userDrawn="1"/>
            </p:nvSpPr>
            <p:spPr bwMode="auto">
              <a:xfrm>
                <a:off x="32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31">
                <a:extLst>
                  <a:ext uri="{FF2B5EF4-FFF2-40B4-BE49-F238E27FC236}">
                    <a16:creationId xmlns:a16="http://schemas.microsoft.com/office/drawing/2014/main" id="{B347CB59-4893-2E0E-9A1C-AEB26918A57E}"/>
                  </a:ext>
                </a:extLst>
              </p:cNvPr>
              <p:cNvSpPr>
                <a:spLocks/>
              </p:cNvSpPr>
              <p:nvPr userDrawn="1"/>
            </p:nvSpPr>
            <p:spPr bwMode="auto">
              <a:xfrm>
                <a:off x="32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2">
                <a:extLst>
                  <a:ext uri="{FF2B5EF4-FFF2-40B4-BE49-F238E27FC236}">
                    <a16:creationId xmlns:a16="http://schemas.microsoft.com/office/drawing/2014/main" id="{2A4F1FD8-962F-C4F9-DCF4-38EEC449A0C9}"/>
                  </a:ext>
                </a:extLst>
              </p:cNvPr>
              <p:cNvSpPr>
                <a:spLocks/>
              </p:cNvSpPr>
              <p:nvPr userDrawn="1"/>
            </p:nvSpPr>
            <p:spPr bwMode="auto">
              <a:xfrm>
                <a:off x="32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3">
                <a:extLst>
                  <a:ext uri="{FF2B5EF4-FFF2-40B4-BE49-F238E27FC236}">
                    <a16:creationId xmlns:a16="http://schemas.microsoft.com/office/drawing/2014/main" id="{2057404B-E89A-15E9-A3CA-CDB78508F548}"/>
                  </a:ext>
                </a:extLst>
              </p:cNvPr>
              <p:cNvSpPr>
                <a:spLocks/>
              </p:cNvSpPr>
              <p:nvPr userDrawn="1"/>
            </p:nvSpPr>
            <p:spPr bwMode="auto">
              <a:xfrm>
                <a:off x="33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4">
                <a:extLst>
                  <a:ext uri="{FF2B5EF4-FFF2-40B4-BE49-F238E27FC236}">
                    <a16:creationId xmlns:a16="http://schemas.microsoft.com/office/drawing/2014/main" id="{4B086DBC-918D-82DA-18EF-78B2B76BC18D}"/>
                  </a:ext>
                </a:extLst>
              </p:cNvPr>
              <p:cNvSpPr>
                <a:spLocks/>
              </p:cNvSpPr>
              <p:nvPr userDrawn="1"/>
            </p:nvSpPr>
            <p:spPr bwMode="auto">
              <a:xfrm>
                <a:off x="332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5">
                <a:extLst>
                  <a:ext uri="{FF2B5EF4-FFF2-40B4-BE49-F238E27FC236}">
                    <a16:creationId xmlns:a16="http://schemas.microsoft.com/office/drawing/2014/main" id="{9AEBDD76-A226-E88D-3D4C-9EBA6F6E104F}"/>
                  </a:ext>
                </a:extLst>
              </p:cNvPr>
              <p:cNvSpPr>
                <a:spLocks/>
              </p:cNvSpPr>
              <p:nvPr userDrawn="1"/>
            </p:nvSpPr>
            <p:spPr bwMode="auto">
              <a:xfrm>
                <a:off x="333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6">
                <a:extLst>
                  <a:ext uri="{FF2B5EF4-FFF2-40B4-BE49-F238E27FC236}">
                    <a16:creationId xmlns:a16="http://schemas.microsoft.com/office/drawing/2014/main" id="{9B2668D7-B8D3-18C5-6A88-BCF69FEF7099}"/>
                  </a:ext>
                </a:extLst>
              </p:cNvPr>
              <p:cNvSpPr>
                <a:spLocks/>
              </p:cNvSpPr>
              <p:nvPr userDrawn="1"/>
            </p:nvSpPr>
            <p:spPr bwMode="auto">
              <a:xfrm>
                <a:off x="335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7">
                <a:extLst>
                  <a:ext uri="{FF2B5EF4-FFF2-40B4-BE49-F238E27FC236}">
                    <a16:creationId xmlns:a16="http://schemas.microsoft.com/office/drawing/2014/main" id="{83706F2B-8544-FF6F-1161-6DD0FB3CBEF0}"/>
                  </a:ext>
                </a:extLst>
              </p:cNvPr>
              <p:cNvSpPr>
                <a:spLocks/>
              </p:cNvSpPr>
              <p:nvPr userDrawn="1"/>
            </p:nvSpPr>
            <p:spPr bwMode="auto">
              <a:xfrm>
                <a:off x="336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8">
                <a:extLst>
                  <a:ext uri="{FF2B5EF4-FFF2-40B4-BE49-F238E27FC236}">
                    <a16:creationId xmlns:a16="http://schemas.microsoft.com/office/drawing/2014/main" id="{631A8591-02BD-FF5F-FDD4-928DD4C1663C}"/>
                  </a:ext>
                </a:extLst>
              </p:cNvPr>
              <p:cNvSpPr>
                <a:spLocks/>
              </p:cNvSpPr>
              <p:nvPr userDrawn="1"/>
            </p:nvSpPr>
            <p:spPr bwMode="auto">
              <a:xfrm>
                <a:off x="337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9">
                <a:extLst>
                  <a:ext uri="{FF2B5EF4-FFF2-40B4-BE49-F238E27FC236}">
                    <a16:creationId xmlns:a16="http://schemas.microsoft.com/office/drawing/2014/main" id="{752B9B7F-AE56-69F1-199C-C92AD2AC9028}"/>
                  </a:ext>
                </a:extLst>
              </p:cNvPr>
              <p:cNvSpPr>
                <a:spLocks/>
              </p:cNvSpPr>
              <p:nvPr userDrawn="1"/>
            </p:nvSpPr>
            <p:spPr bwMode="auto">
              <a:xfrm>
                <a:off x="33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40">
                <a:extLst>
                  <a:ext uri="{FF2B5EF4-FFF2-40B4-BE49-F238E27FC236}">
                    <a16:creationId xmlns:a16="http://schemas.microsoft.com/office/drawing/2014/main" id="{72EC2386-D9FE-DC01-9D2B-CE97F52B3371}"/>
                  </a:ext>
                </a:extLst>
              </p:cNvPr>
              <p:cNvSpPr>
                <a:spLocks/>
              </p:cNvSpPr>
              <p:nvPr userDrawn="1"/>
            </p:nvSpPr>
            <p:spPr bwMode="auto">
              <a:xfrm>
                <a:off x="34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41">
                <a:extLst>
                  <a:ext uri="{FF2B5EF4-FFF2-40B4-BE49-F238E27FC236}">
                    <a16:creationId xmlns:a16="http://schemas.microsoft.com/office/drawing/2014/main" id="{490B1393-AB56-7213-BC75-23667F468FAA}"/>
                  </a:ext>
                </a:extLst>
              </p:cNvPr>
              <p:cNvSpPr>
                <a:spLocks/>
              </p:cNvSpPr>
              <p:nvPr userDrawn="1"/>
            </p:nvSpPr>
            <p:spPr bwMode="auto">
              <a:xfrm>
                <a:off x="34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2">
                <a:extLst>
                  <a:ext uri="{FF2B5EF4-FFF2-40B4-BE49-F238E27FC236}">
                    <a16:creationId xmlns:a16="http://schemas.microsoft.com/office/drawing/2014/main" id="{66613CEB-79B7-4622-6A46-28BCFC93050E}"/>
                  </a:ext>
                </a:extLst>
              </p:cNvPr>
              <p:cNvSpPr>
                <a:spLocks/>
              </p:cNvSpPr>
              <p:nvPr userDrawn="1"/>
            </p:nvSpPr>
            <p:spPr bwMode="auto">
              <a:xfrm>
                <a:off x="34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3">
                <a:extLst>
                  <a:ext uri="{FF2B5EF4-FFF2-40B4-BE49-F238E27FC236}">
                    <a16:creationId xmlns:a16="http://schemas.microsoft.com/office/drawing/2014/main" id="{729D5D21-E0E2-6408-814D-C4EBD53171A5}"/>
                  </a:ext>
                </a:extLst>
              </p:cNvPr>
              <p:cNvSpPr>
                <a:spLocks/>
              </p:cNvSpPr>
              <p:nvPr userDrawn="1"/>
            </p:nvSpPr>
            <p:spPr bwMode="auto">
              <a:xfrm>
                <a:off x="34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4">
                <a:extLst>
                  <a:ext uri="{FF2B5EF4-FFF2-40B4-BE49-F238E27FC236}">
                    <a16:creationId xmlns:a16="http://schemas.microsoft.com/office/drawing/2014/main" id="{ACB0E108-EC7F-F333-48B7-420173206170}"/>
                  </a:ext>
                </a:extLst>
              </p:cNvPr>
              <p:cNvSpPr>
                <a:spLocks/>
              </p:cNvSpPr>
              <p:nvPr userDrawn="1"/>
            </p:nvSpPr>
            <p:spPr bwMode="auto">
              <a:xfrm>
                <a:off x="34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5">
                <a:extLst>
                  <a:ext uri="{FF2B5EF4-FFF2-40B4-BE49-F238E27FC236}">
                    <a16:creationId xmlns:a16="http://schemas.microsoft.com/office/drawing/2014/main" id="{1773A980-05D3-47EA-BAFD-90759047438A}"/>
                  </a:ext>
                </a:extLst>
              </p:cNvPr>
              <p:cNvSpPr>
                <a:spLocks/>
              </p:cNvSpPr>
              <p:nvPr userDrawn="1"/>
            </p:nvSpPr>
            <p:spPr bwMode="auto">
              <a:xfrm>
                <a:off x="34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6">
                <a:extLst>
                  <a:ext uri="{FF2B5EF4-FFF2-40B4-BE49-F238E27FC236}">
                    <a16:creationId xmlns:a16="http://schemas.microsoft.com/office/drawing/2014/main" id="{DFA7F4E7-035D-7418-B06C-951BBECD3078}"/>
                  </a:ext>
                </a:extLst>
              </p:cNvPr>
              <p:cNvSpPr>
                <a:spLocks/>
              </p:cNvSpPr>
              <p:nvPr userDrawn="1"/>
            </p:nvSpPr>
            <p:spPr bwMode="auto">
              <a:xfrm>
                <a:off x="34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7">
                <a:extLst>
                  <a:ext uri="{FF2B5EF4-FFF2-40B4-BE49-F238E27FC236}">
                    <a16:creationId xmlns:a16="http://schemas.microsoft.com/office/drawing/2014/main" id="{342F1C97-2793-8CB9-7420-1AD8E06B3AC1}"/>
                  </a:ext>
                </a:extLst>
              </p:cNvPr>
              <p:cNvSpPr>
                <a:spLocks/>
              </p:cNvSpPr>
              <p:nvPr userDrawn="1"/>
            </p:nvSpPr>
            <p:spPr bwMode="auto">
              <a:xfrm>
                <a:off x="34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8">
                <a:extLst>
                  <a:ext uri="{FF2B5EF4-FFF2-40B4-BE49-F238E27FC236}">
                    <a16:creationId xmlns:a16="http://schemas.microsoft.com/office/drawing/2014/main" id="{340A9E58-9E06-C337-47A1-EEB9C3DEF029}"/>
                  </a:ext>
                </a:extLst>
              </p:cNvPr>
              <p:cNvSpPr>
                <a:spLocks/>
              </p:cNvSpPr>
              <p:nvPr userDrawn="1"/>
            </p:nvSpPr>
            <p:spPr bwMode="auto">
              <a:xfrm>
                <a:off x="35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9">
                <a:extLst>
                  <a:ext uri="{FF2B5EF4-FFF2-40B4-BE49-F238E27FC236}">
                    <a16:creationId xmlns:a16="http://schemas.microsoft.com/office/drawing/2014/main" id="{D05AE3A7-EFF6-327E-D795-B763035F622B}"/>
                  </a:ext>
                </a:extLst>
              </p:cNvPr>
              <p:cNvSpPr>
                <a:spLocks/>
              </p:cNvSpPr>
              <p:nvPr userDrawn="1"/>
            </p:nvSpPr>
            <p:spPr bwMode="auto">
              <a:xfrm>
                <a:off x="35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50">
                <a:extLst>
                  <a:ext uri="{FF2B5EF4-FFF2-40B4-BE49-F238E27FC236}">
                    <a16:creationId xmlns:a16="http://schemas.microsoft.com/office/drawing/2014/main" id="{DA91762E-4663-23BB-170E-53CD001B07C5}"/>
                  </a:ext>
                </a:extLst>
              </p:cNvPr>
              <p:cNvSpPr>
                <a:spLocks/>
              </p:cNvSpPr>
              <p:nvPr userDrawn="1"/>
            </p:nvSpPr>
            <p:spPr bwMode="auto">
              <a:xfrm>
                <a:off x="35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51">
                <a:extLst>
                  <a:ext uri="{FF2B5EF4-FFF2-40B4-BE49-F238E27FC236}">
                    <a16:creationId xmlns:a16="http://schemas.microsoft.com/office/drawing/2014/main" id="{2D20B9BC-008F-305F-E426-6B4FA582EF29}"/>
                  </a:ext>
                </a:extLst>
              </p:cNvPr>
              <p:cNvSpPr>
                <a:spLocks/>
              </p:cNvSpPr>
              <p:nvPr userDrawn="1"/>
            </p:nvSpPr>
            <p:spPr bwMode="auto">
              <a:xfrm>
                <a:off x="35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2">
                <a:extLst>
                  <a:ext uri="{FF2B5EF4-FFF2-40B4-BE49-F238E27FC236}">
                    <a16:creationId xmlns:a16="http://schemas.microsoft.com/office/drawing/2014/main" id="{AB3ED090-688B-2CE6-01B8-F288DB8DE415}"/>
                  </a:ext>
                </a:extLst>
              </p:cNvPr>
              <p:cNvSpPr>
                <a:spLocks/>
              </p:cNvSpPr>
              <p:nvPr userDrawn="1"/>
            </p:nvSpPr>
            <p:spPr bwMode="auto">
              <a:xfrm>
                <a:off x="35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3">
                <a:extLst>
                  <a:ext uri="{FF2B5EF4-FFF2-40B4-BE49-F238E27FC236}">
                    <a16:creationId xmlns:a16="http://schemas.microsoft.com/office/drawing/2014/main" id="{955A1B9E-7EB6-9E45-3E97-C16DF4D9C78D}"/>
                  </a:ext>
                </a:extLst>
              </p:cNvPr>
              <p:cNvSpPr>
                <a:spLocks/>
              </p:cNvSpPr>
              <p:nvPr userDrawn="1"/>
            </p:nvSpPr>
            <p:spPr bwMode="auto">
              <a:xfrm>
                <a:off x="35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4">
                <a:extLst>
                  <a:ext uri="{FF2B5EF4-FFF2-40B4-BE49-F238E27FC236}">
                    <a16:creationId xmlns:a16="http://schemas.microsoft.com/office/drawing/2014/main" id="{F9BA9B64-987E-668C-3084-EEDA76C8C54C}"/>
                  </a:ext>
                </a:extLst>
              </p:cNvPr>
              <p:cNvSpPr>
                <a:spLocks/>
              </p:cNvSpPr>
              <p:nvPr userDrawn="1"/>
            </p:nvSpPr>
            <p:spPr bwMode="auto">
              <a:xfrm>
                <a:off x="359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5">
                <a:extLst>
                  <a:ext uri="{FF2B5EF4-FFF2-40B4-BE49-F238E27FC236}">
                    <a16:creationId xmlns:a16="http://schemas.microsoft.com/office/drawing/2014/main" id="{C89F91B6-8D38-C566-5FDF-FA79F6B36D39}"/>
                  </a:ext>
                </a:extLst>
              </p:cNvPr>
              <p:cNvSpPr>
                <a:spLocks/>
              </p:cNvSpPr>
              <p:nvPr userDrawn="1"/>
            </p:nvSpPr>
            <p:spPr bwMode="auto">
              <a:xfrm>
                <a:off x="360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6">
                <a:extLst>
                  <a:ext uri="{FF2B5EF4-FFF2-40B4-BE49-F238E27FC236}">
                    <a16:creationId xmlns:a16="http://schemas.microsoft.com/office/drawing/2014/main" id="{AD5AEEA5-7A31-051E-75B1-BC5795B7B30A}"/>
                  </a:ext>
                </a:extLst>
              </p:cNvPr>
              <p:cNvSpPr>
                <a:spLocks/>
              </p:cNvSpPr>
              <p:nvPr userDrawn="1"/>
            </p:nvSpPr>
            <p:spPr bwMode="auto">
              <a:xfrm>
                <a:off x="361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7">
                <a:extLst>
                  <a:ext uri="{FF2B5EF4-FFF2-40B4-BE49-F238E27FC236}">
                    <a16:creationId xmlns:a16="http://schemas.microsoft.com/office/drawing/2014/main" id="{7FE39A90-E164-548C-26A9-7248AD4FFF33}"/>
                  </a:ext>
                </a:extLst>
              </p:cNvPr>
              <p:cNvSpPr>
                <a:spLocks/>
              </p:cNvSpPr>
              <p:nvPr userDrawn="1"/>
            </p:nvSpPr>
            <p:spPr bwMode="auto">
              <a:xfrm>
                <a:off x="36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8">
                <a:extLst>
                  <a:ext uri="{FF2B5EF4-FFF2-40B4-BE49-F238E27FC236}">
                    <a16:creationId xmlns:a16="http://schemas.microsoft.com/office/drawing/2014/main" id="{12E8CA34-A7E1-4B40-C64E-96E7A1D13274}"/>
                  </a:ext>
                </a:extLst>
              </p:cNvPr>
              <p:cNvSpPr>
                <a:spLocks/>
              </p:cNvSpPr>
              <p:nvPr userDrawn="1"/>
            </p:nvSpPr>
            <p:spPr bwMode="auto">
              <a:xfrm>
                <a:off x="36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9">
                <a:extLst>
                  <a:ext uri="{FF2B5EF4-FFF2-40B4-BE49-F238E27FC236}">
                    <a16:creationId xmlns:a16="http://schemas.microsoft.com/office/drawing/2014/main" id="{64D024C1-FAAD-90F3-9385-CE4DA2B7DDFA}"/>
                  </a:ext>
                </a:extLst>
              </p:cNvPr>
              <p:cNvSpPr>
                <a:spLocks/>
              </p:cNvSpPr>
              <p:nvPr userDrawn="1"/>
            </p:nvSpPr>
            <p:spPr bwMode="auto">
              <a:xfrm>
                <a:off x="365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60">
                <a:extLst>
                  <a:ext uri="{FF2B5EF4-FFF2-40B4-BE49-F238E27FC236}">
                    <a16:creationId xmlns:a16="http://schemas.microsoft.com/office/drawing/2014/main" id="{2A92BF70-D7BE-3BAD-D4D9-FCBA75050E70}"/>
                  </a:ext>
                </a:extLst>
              </p:cNvPr>
              <p:cNvSpPr>
                <a:spLocks/>
              </p:cNvSpPr>
              <p:nvPr userDrawn="1"/>
            </p:nvSpPr>
            <p:spPr bwMode="auto">
              <a:xfrm>
                <a:off x="367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61">
                <a:extLst>
                  <a:ext uri="{FF2B5EF4-FFF2-40B4-BE49-F238E27FC236}">
                    <a16:creationId xmlns:a16="http://schemas.microsoft.com/office/drawing/2014/main" id="{28B1390D-456C-2302-2E81-DE8B2F2A25CC}"/>
                  </a:ext>
                </a:extLst>
              </p:cNvPr>
              <p:cNvSpPr>
                <a:spLocks/>
              </p:cNvSpPr>
              <p:nvPr userDrawn="1"/>
            </p:nvSpPr>
            <p:spPr bwMode="auto">
              <a:xfrm>
                <a:off x="368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2">
                <a:extLst>
                  <a:ext uri="{FF2B5EF4-FFF2-40B4-BE49-F238E27FC236}">
                    <a16:creationId xmlns:a16="http://schemas.microsoft.com/office/drawing/2014/main" id="{096FE919-C0D8-5BF0-59CF-13BF8EF6A56A}"/>
                  </a:ext>
                </a:extLst>
              </p:cNvPr>
              <p:cNvSpPr>
                <a:spLocks/>
              </p:cNvSpPr>
              <p:nvPr userDrawn="1"/>
            </p:nvSpPr>
            <p:spPr bwMode="auto">
              <a:xfrm>
                <a:off x="369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3">
                <a:extLst>
                  <a:ext uri="{FF2B5EF4-FFF2-40B4-BE49-F238E27FC236}">
                    <a16:creationId xmlns:a16="http://schemas.microsoft.com/office/drawing/2014/main" id="{991B5ADC-E3F2-B1DC-CE7B-433FFEF5BF3D}"/>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4">
                <a:extLst>
                  <a:ext uri="{FF2B5EF4-FFF2-40B4-BE49-F238E27FC236}">
                    <a16:creationId xmlns:a16="http://schemas.microsoft.com/office/drawing/2014/main" id="{29280CA2-F34C-1027-7020-148B50C3CD23}"/>
                  </a:ext>
                </a:extLst>
              </p:cNvPr>
              <p:cNvSpPr>
                <a:spLocks/>
              </p:cNvSpPr>
              <p:nvPr userDrawn="1"/>
            </p:nvSpPr>
            <p:spPr bwMode="auto">
              <a:xfrm>
                <a:off x="370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5">
                <a:extLst>
                  <a:ext uri="{FF2B5EF4-FFF2-40B4-BE49-F238E27FC236}">
                    <a16:creationId xmlns:a16="http://schemas.microsoft.com/office/drawing/2014/main" id="{B6FC0B2C-DC75-F1FE-27B7-12425DA95426}"/>
                  </a:ext>
                </a:extLst>
              </p:cNvPr>
              <p:cNvSpPr>
                <a:spLocks/>
              </p:cNvSpPr>
              <p:nvPr userDrawn="1"/>
            </p:nvSpPr>
            <p:spPr bwMode="auto">
              <a:xfrm>
                <a:off x="393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6">
                <a:extLst>
                  <a:ext uri="{FF2B5EF4-FFF2-40B4-BE49-F238E27FC236}">
                    <a16:creationId xmlns:a16="http://schemas.microsoft.com/office/drawing/2014/main" id="{BDD31874-F901-9769-76A4-1260A3F4BBB7}"/>
                  </a:ext>
                </a:extLst>
              </p:cNvPr>
              <p:cNvSpPr>
                <a:spLocks/>
              </p:cNvSpPr>
              <p:nvPr userDrawn="1"/>
            </p:nvSpPr>
            <p:spPr bwMode="auto">
              <a:xfrm>
                <a:off x="394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7">
                <a:extLst>
                  <a:ext uri="{FF2B5EF4-FFF2-40B4-BE49-F238E27FC236}">
                    <a16:creationId xmlns:a16="http://schemas.microsoft.com/office/drawing/2014/main" id="{3540C89E-1860-4769-B0A4-A9BC9F5B1B2D}"/>
                  </a:ext>
                </a:extLst>
              </p:cNvPr>
              <p:cNvSpPr>
                <a:spLocks/>
              </p:cNvSpPr>
              <p:nvPr userDrawn="1"/>
            </p:nvSpPr>
            <p:spPr bwMode="auto">
              <a:xfrm>
                <a:off x="39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8">
                <a:extLst>
                  <a:ext uri="{FF2B5EF4-FFF2-40B4-BE49-F238E27FC236}">
                    <a16:creationId xmlns:a16="http://schemas.microsoft.com/office/drawing/2014/main" id="{A8062E1C-1275-9720-B71C-8CCEDFB27378}"/>
                  </a:ext>
                </a:extLst>
              </p:cNvPr>
              <p:cNvSpPr>
                <a:spLocks/>
              </p:cNvSpPr>
              <p:nvPr userDrawn="1"/>
            </p:nvSpPr>
            <p:spPr bwMode="auto">
              <a:xfrm>
                <a:off x="39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9">
                <a:extLst>
                  <a:ext uri="{FF2B5EF4-FFF2-40B4-BE49-F238E27FC236}">
                    <a16:creationId xmlns:a16="http://schemas.microsoft.com/office/drawing/2014/main" id="{D76A2476-BE3A-D28A-2335-910B573712CB}"/>
                  </a:ext>
                </a:extLst>
              </p:cNvPr>
              <p:cNvSpPr>
                <a:spLocks/>
              </p:cNvSpPr>
              <p:nvPr userDrawn="1"/>
            </p:nvSpPr>
            <p:spPr bwMode="auto">
              <a:xfrm>
                <a:off x="39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70">
                <a:extLst>
                  <a:ext uri="{FF2B5EF4-FFF2-40B4-BE49-F238E27FC236}">
                    <a16:creationId xmlns:a16="http://schemas.microsoft.com/office/drawing/2014/main" id="{479FD5EF-D4EA-2485-788A-80287B809D4D}"/>
                  </a:ext>
                </a:extLst>
              </p:cNvPr>
              <p:cNvSpPr>
                <a:spLocks/>
              </p:cNvSpPr>
              <p:nvPr userDrawn="1"/>
            </p:nvSpPr>
            <p:spPr bwMode="auto">
              <a:xfrm>
                <a:off x="40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71">
                <a:extLst>
                  <a:ext uri="{FF2B5EF4-FFF2-40B4-BE49-F238E27FC236}">
                    <a16:creationId xmlns:a16="http://schemas.microsoft.com/office/drawing/2014/main" id="{A2B51F64-25E6-9BF4-5D14-395EDC090122}"/>
                  </a:ext>
                </a:extLst>
              </p:cNvPr>
              <p:cNvSpPr>
                <a:spLocks/>
              </p:cNvSpPr>
              <p:nvPr userDrawn="1"/>
            </p:nvSpPr>
            <p:spPr bwMode="auto">
              <a:xfrm>
                <a:off x="40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2">
                <a:extLst>
                  <a:ext uri="{FF2B5EF4-FFF2-40B4-BE49-F238E27FC236}">
                    <a16:creationId xmlns:a16="http://schemas.microsoft.com/office/drawing/2014/main" id="{FB11E1B9-DEE9-48DB-F833-0F8F42F3F0A8}"/>
                  </a:ext>
                </a:extLst>
              </p:cNvPr>
              <p:cNvSpPr>
                <a:spLocks/>
              </p:cNvSpPr>
              <p:nvPr userDrawn="1"/>
            </p:nvSpPr>
            <p:spPr bwMode="auto">
              <a:xfrm>
                <a:off x="40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3">
                <a:extLst>
                  <a:ext uri="{FF2B5EF4-FFF2-40B4-BE49-F238E27FC236}">
                    <a16:creationId xmlns:a16="http://schemas.microsoft.com/office/drawing/2014/main" id="{444847FD-4D63-A0D8-FB93-DEB84BEF7705}"/>
                  </a:ext>
                </a:extLst>
              </p:cNvPr>
              <p:cNvSpPr>
                <a:spLocks/>
              </p:cNvSpPr>
              <p:nvPr userDrawn="1"/>
            </p:nvSpPr>
            <p:spPr bwMode="auto">
              <a:xfrm>
                <a:off x="404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4">
                <a:extLst>
                  <a:ext uri="{FF2B5EF4-FFF2-40B4-BE49-F238E27FC236}">
                    <a16:creationId xmlns:a16="http://schemas.microsoft.com/office/drawing/2014/main" id="{D528947C-E1B8-5FD7-FD57-D21F51382379}"/>
                  </a:ext>
                </a:extLst>
              </p:cNvPr>
              <p:cNvSpPr>
                <a:spLocks/>
              </p:cNvSpPr>
              <p:nvPr userDrawn="1"/>
            </p:nvSpPr>
            <p:spPr bwMode="auto">
              <a:xfrm>
                <a:off x="405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5">
                <a:extLst>
                  <a:ext uri="{FF2B5EF4-FFF2-40B4-BE49-F238E27FC236}">
                    <a16:creationId xmlns:a16="http://schemas.microsoft.com/office/drawing/2014/main" id="{B79964A4-1301-F7AF-8B3F-8D3E9126736E}"/>
                  </a:ext>
                </a:extLst>
              </p:cNvPr>
              <p:cNvSpPr>
                <a:spLocks/>
              </p:cNvSpPr>
              <p:nvPr userDrawn="1"/>
            </p:nvSpPr>
            <p:spPr bwMode="auto">
              <a:xfrm>
                <a:off x="406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6">
                <a:extLst>
                  <a:ext uri="{FF2B5EF4-FFF2-40B4-BE49-F238E27FC236}">
                    <a16:creationId xmlns:a16="http://schemas.microsoft.com/office/drawing/2014/main" id="{A3653D8F-50B3-8EAC-EFDA-691910F6FC1F}"/>
                  </a:ext>
                </a:extLst>
              </p:cNvPr>
              <p:cNvSpPr>
                <a:spLocks/>
              </p:cNvSpPr>
              <p:nvPr userDrawn="1"/>
            </p:nvSpPr>
            <p:spPr bwMode="auto">
              <a:xfrm>
                <a:off x="407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7">
                <a:extLst>
                  <a:ext uri="{FF2B5EF4-FFF2-40B4-BE49-F238E27FC236}">
                    <a16:creationId xmlns:a16="http://schemas.microsoft.com/office/drawing/2014/main" id="{77DA2A08-6F4E-C9F2-E9BE-7093815C28AA}"/>
                  </a:ext>
                </a:extLst>
              </p:cNvPr>
              <p:cNvSpPr>
                <a:spLocks/>
              </p:cNvSpPr>
              <p:nvPr userDrawn="1"/>
            </p:nvSpPr>
            <p:spPr bwMode="auto">
              <a:xfrm>
                <a:off x="40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8">
                <a:extLst>
                  <a:ext uri="{FF2B5EF4-FFF2-40B4-BE49-F238E27FC236}">
                    <a16:creationId xmlns:a16="http://schemas.microsoft.com/office/drawing/2014/main" id="{B3BA4754-D59B-0C7D-1856-0B7D66B51090}"/>
                  </a:ext>
                </a:extLst>
              </p:cNvPr>
              <p:cNvSpPr>
                <a:spLocks/>
              </p:cNvSpPr>
              <p:nvPr userDrawn="1"/>
            </p:nvSpPr>
            <p:spPr bwMode="auto">
              <a:xfrm>
                <a:off x="41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9">
                <a:extLst>
                  <a:ext uri="{FF2B5EF4-FFF2-40B4-BE49-F238E27FC236}">
                    <a16:creationId xmlns:a16="http://schemas.microsoft.com/office/drawing/2014/main" id="{71DEF165-850E-A58A-F121-85D481D3D29E}"/>
                  </a:ext>
                </a:extLst>
              </p:cNvPr>
              <p:cNvSpPr>
                <a:spLocks/>
              </p:cNvSpPr>
              <p:nvPr userDrawn="1"/>
            </p:nvSpPr>
            <p:spPr bwMode="auto">
              <a:xfrm>
                <a:off x="41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80">
                <a:extLst>
                  <a:ext uri="{FF2B5EF4-FFF2-40B4-BE49-F238E27FC236}">
                    <a16:creationId xmlns:a16="http://schemas.microsoft.com/office/drawing/2014/main" id="{0385CB0C-1B43-04AC-C6DE-CFA1D528B346}"/>
                  </a:ext>
                </a:extLst>
              </p:cNvPr>
              <p:cNvSpPr>
                <a:spLocks/>
              </p:cNvSpPr>
              <p:nvPr userDrawn="1"/>
            </p:nvSpPr>
            <p:spPr bwMode="auto">
              <a:xfrm>
                <a:off x="41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81">
                <a:extLst>
                  <a:ext uri="{FF2B5EF4-FFF2-40B4-BE49-F238E27FC236}">
                    <a16:creationId xmlns:a16="http://schemas.microsoft.com/office/drawing/2014/main" id="{9CD156AB-3617-4CFB-9072-579745B2AFCF}"/>
                  </a:ext>
                </a:extLst>
              </p:cNvPr>
              <p:cNvSpPr>
                <a:spLocks/>
              </p:cNvSpPr>
              <p:nvPr userDrawn="1"/>
            </p:nvSpPr>
            <p:spPr bwMode="auto">
              <a:xfrm>
                <a:off x="41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2">
                <a:extLst>
                  <a:ext uri="{FF2B5EF4-FFF2-40B4-BE49-F238E27FC236}">
                    <a16:creationId xmlns:a16="http://schemas.microsoft.com/office/drawing/2014/main" id="{BFB7AEC8-A6CB-D90C-F30A-8C61CCB81DAC}"/>
                  </a:ext>
                </a:extLst>
              </p:cNvPr>
              <p:cNvSpPr>
                <a:spLocks/>
              </p:cNvSpPr>
              <p:nvPr userDrawn="1"/>
            </p:nvSpPr>
            <p:spPr bwMode="auto">
              <a:xfrm>
                <a:off x="41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3">
                <a:extLst>
                  <a:ext uri="{FF2B5EF4-FFF2-40B4-BE49-F238E27FC236}">
                    <a16:creationId xmlns:a16="http://schemas.microsoft.com/office/drawing/2014/main" id="{1DD94735-6BEF-149F-9E30-1BA39A63F8AC}"/>
                  </a:ext>
                </a:extLst>
              </p:cNvPr>
              <p:cNvSpPr>
                <a:spLocks/>
              </p:cNvSpPr>
              <p:nvPr userDrawn="1"/>
            </p:nvSpPr>
            <p:spPr bwMode="auto">
              <a:xfrm>
                <a:off x="417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4">
                <a:extLst>
                  <a:ext uri="{FF2B5EF4-FFF2-40B4-BE49-F238E27FC236}">
                    <a16:creationId xmlns:a16="http://schemas.microsoft.com/office/drawing/2014/main" id="{418DA461-90B7-4ABC-E542-3912A8C95C5D}"/>
                  </a:ext>
                </a:extLst>
              </p:cNvPr>
              <p:cNvSpPr>
                <a:spLocks/>
              </p:cNvSpPr>
              <p:nvPr userDrawn="1"/>
            </p:nvSpPr>
            <p:spPr bwMode="auto">
              <a:xfrm>
                <a:off x="418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5">
                <a:extLst>
                  <a:ext uri="{FF2B5EF4-FFF2-40B4-BE49-F238E27FC236}">
                    <a16:creationId xmlns:a16="http://schemas.microsoft.com/office/drawing/2014/main" id="{D4ACC562-0609-1E83-FE4F-E70C52D9B9B7}"/>
                  </a:ext>
                </a:extLst>
              </p:cNvPr>
              <p:cNvSpPr>
                <a:spLocks/>
              </p:cNvSpPr>
              <p:nvPr userDrawn="1"/>
            </p:nvSpPr>
            <p:spPr bwMode="auto">
              <a:xfrm>
                <a:off x="420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6">
                <a:extLst>
                  <a:ext uri="{FF2B5EF4-FFF2-40B4-BE49-F238E27FC236}">
                    <a16:creationId xmlns:a16="http://schemas.microsoft.com/office/drawing/2014/main" id="{1CEE1791-CF47-D7F3-07CC-BE5887B1E108}"/>
                  </a:ext>
                </a:extLst>
              </p:cNvPr>
              <p:cNvSpPr>
                <a:spLocks/>
              </p:cNvSpPr>
              <p:nvPr userDrawn="1"/>
            </p:nvSpPr>
            <p:spPr bwMode="auto">
              <a:xfrm>
                <a:off x="421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7">
                <a:extLst>
                  <a:ext uri="{FF2B5EF4-FFF2-40B4-BE49-F238E27FC236}">
                    <a16:creationId xmlns:a16="http://schemas.microsoft.com/office/drawing/2014/main" id="{B07D0044-DE6A-A971-5A7C-A5B2739019E9}"/>
                  </a:ext>
                </a:extLst>
              </p:cNvPr>
              <p:cNvSpPr>
                <a:spLocks/>
              </p:cNvSpPr>
              <p:nvPr userDrawn="1"/>
            </p:nvSpPr>
            <p:spPr bwMode="auto">
              <a:xfrm>
                <a:off x="422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8">
                <a:extLst>
                  <a:ext uri="{FF2B5EF4-FFF2-40B4-BE49-F238E27FC236}">
                    <a16:creationId xmlns:a16="http://schemas.microsoft.com/office/drawing/2014/main" id="{61F96D3E-5301-4152-90EC-F1626F4FDB3E}"/>
                  </a:ext>
                </a:extLst>
              </p:cNvPr>
              <p:cNvSpPr>
                <a:spLocks/>
              </p:cNvSpPr>
              <p:nvPr userDrawn="1"/>
            </p:nvSpPr>
            <p:spPr bwMode="auto">
              <a:xfrm>
                <a:off x="42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9">
                <a:extLst>
                  <a:ext uri="{FF2B5EF4-FFF2-40B4-BE49-F238E27FC236}">
                    <a16:creationId xmlns:a16="http://schemas.microsoft.com/office/drawing/2014/main" id="{991F527D-18AF-26DA-40A9-94EB57558243}"/>
                  </a:ext>
                </a:extLst>
              </p:cNvPr>
              <p:cNvSpPr>
                <a:spLocks/>
              </p:cNvSpPr>
              <p:nvPr userDrawn="1"/>
            </p:nvSpPr>
            <p:spPr bwMode="auto">
              <a:xfrm>
                <a:off x="42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90">
                <a:extLst>
                  <a:ext uri="{FF2B5EF4-FFF2-40B4-BE49-F238E27FC236}">
                    <a16:creationId xmlns:a16="http://schemas.microsoft.com/office/drawing/2014/main" id="{2CFC305D-6014-C772-1ADE-BD787E2E352C}"/>
                  </a:ext>
                </a:extLst>
              </p:cNvPr>
              <p:cNvSpPr>
                <a:spLocks/>
              </p:cNvSpPr>
              <p:nvPr userDrawn="1"/>
            </p:nvSpPr>
            <p:spPr bwMode="auto">
              <a:xfrm>
                <a:off x="4267"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91">
                <a:extLst>
                  <a:ext uri="{FF2B5EF4-FFF2-40B4-BE49-F238E27FC236}">
                    <a16:creationId xmlns:a16="http://schemas.microsoft.com/office/drawing/2014/main" id="{50884AEA-630F-32AA-F249-E2D5CAB57FB3}"/>
                  </a:ext>
                </a:extLst>
              </p:cNvPr>
              <p:cNvSpPr>
                <a:spLocks/>
              </p:cNvSpPr>
              <p:nvPr userDrawn="1"/>
            </p:nvSpPr>
            <p:spPr bwMode="auto">
              <a:xfrm>
                <a:off x="4280"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2">
                <a:extLst>
                  <a:ext uri="{FF2B5EF4-FFF2-40B4-BE49-F238E27FC236}">
                    <a16:creationId xmlns:a16="http://schemas.microsoft.com/office/drawing/2014/main" id="{23E40714-CA05-E294-5F1D-AEE5E61D792F}"/>
                  </a:ext>
                </a:extLst>
              </p:cNvPr>
              <p:cNvSpPr>
                <a:spLocks/>
              </p:cNvSpPr>
              <p:nvPr userDrawn="1"/>
            </p:nvSpPr>
            <p:spPr bwMode="auto">
              <a:xfrm>
                <a:off x="4293"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3">
                <a:extLst>
                  <a:ext uri="{FF2B5EF4-FFF2-40B4-BE49-F238E27FC236}">
                    <a16:creationId xmlns:a16="http://schemas.microsoft.com/office/drawing/2014/main" id="{13101226-D41C-9676-D8B8-148B1A67C7B1}"/>
                  </a:ext>
                </a:extLst>
              </p:cNvPr>
              <p:cNvSpPr>
                <a:spLocks/>
              </p:cNvSpPr>
              <p:nvPr userDrawn="1"/>
            </p:nvSpPr>
            <p:spPr bwMode="auto">
              <a:xfrm>
                <a:off x="430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4">
                <a:extLst>
                  <a:ext uri="{FF2B5EF4-FFF2-40B4-BE49-F238E27FC236}">
                    <a16:creationId xmlns:a16="http://schemas.microsoft.com/office/drawing/2014/main" id="{CFA234EC-D718-B642-7B1A-4A158C6D4702}"/>
                  </a:ext>
                </a:extLst>
              </p:cNvPr>
              <p:cNvSpPr>
                <a:spLocks/>
              </p:cNvSpPr>
              <p:nvPr userDrawn="1"/>
            </p:nvSpPr>
            <p:spPr bwMode="auto">
              <a:xfrm>
                <a:off x="431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5">
                <a:extLst>
                  <a:ext uri="{FF2B5EF4-FFF2-40B4-BE49-F238E27FC236}">
                    <a16:creationId xmlns:a16="http://schemas.microsoft.com/office/drawing/2014/main" id="{0221ABFC-89AF-0898-AF88-DB1C5967EC08}"/>
                  </a:ext>
                </a:extLst>
              </p:cNvPr>
              <p:cNvSpPr>
                <a:spLocks/>
              </p:cNvSpPr>
              <p:nvPr userDrawn="1"/>
            </p:nvSpPr>
            <p:spPr bwMode="auto">
              <a:xfrm>
                <a:off x="433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6">
                <a:extLst>
                  <a:ext uri="{FF2B5EF4-FFF2-40B4-BE49-F238E27FC236}">
                    <a16:creationId xmlns:a16="http://schemas.microsoft.com/office/drawing/2014/main" id="{54E30018-9E96-8A6F-B472-02106ED048E2}"/>
                  </a:ext>
                </a:extLst>
              </p:cNvPr>
              <p:cNvSpPr>
                <a:spLocks/>
              </p:cNvSpPr>
              <p:nvPr userDrawn="1"/>
            </p:nvSpPr>
            <p:spPr bwMode="auto">
              <a:xfrm>
                <a:off x="434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7">
                <a:extLst>
                  <a:ext uri="{FF2B5EF4-FFF2-40B4-BE49-F238E27FC236}">
                    <a16:creationId xmlns:a16="http://schemas.microsoft.com/office/drawing/2014/main" id="{663E44FA-32E5-36A6-800F-401919850F88}"/>
                  </a:ext>
                </a:extLst>
              </p:cNvPr>
              <p:cNvSpPr>
                <a:spLocks/>
              </p:cNvSpPr>
              <p:nvPr userDrawn="1"/>
            </p:nvSpPr>
            <p:spPr bwMode="auto">
              <a:xfrm>
                <a:off x="436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8">
                <a:extLst>
                  <a:ext uri="{FF2B5EF4-FFF2-40B4-BE49-F238E27FC236}">
                    <a16:creationId xmlns:a16="http://schemas.microsoft.com/office/drawing/2014/main" id="{C44BA2D3-CB4A-8A30-460B-3C7BF6F406B7}"/>
                  </a:ext>
                </a:extLst>
              </p:cNvPr>
              <p:cNvSpPr>
                <a:spLocks/>
              </p:cNvSpPr>
              <p:nvPr userDrawn="1"/>
            </p:nvSpPr>
            <p:spPr bwMode="auto">
              <a:xfrm>
                <a:off x="4376"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9">
                <a:extLst>
                  <a:ext uri="{FF2B5EF4-FFF2-40B4-BE49-F238E27FC236}">
                    <a16:creationId xmlns:a16="http://schemas.microsoft.com/office/drawing/2014/main" id="{B2BD18A6-B36C-944C-9DD4-3ED9ABADBDAA}"/>
                  </a:ext>
                </a:extLst>
              </p:cNvPr>
              <p:cNvSpPr>
                <a:spLocks/>
              </p:cNvSpPr>
              <p:nvPr userDrawn="1"/>
            </p:nvSpPr>
            <p:spPr bwMode="auto">
              <a:xfrm>
                <a:off x="4389"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200">
                <a:extLst>
                  <a:ext uri="{FF2B5EF4-FFF2-40B4-BE49-F238E27FC236}">
                    <a16:creationId xmlns:a16="http://schemas.microsoft.com/office/drawing/2014/main" id="{34FC636E-CB78-0D99-9196-84331DE809D8}"/>
                  </a:ext>
                </a:extLst>
              </p:cNvPr>
              <p:cNvSpPr>
                <a:spLocks/>
              </p:cNvSpPr>
              <p:nvPr userDrawn="1"/>
            </p:nvSpPr>
            <p:spPr bwMode="auto">
              <a:xfrm>
                <a:off x="4402"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201">
                <a:extLst>
                  <a:ext uri="{FF2B5EF4-FFF2-40B4-BE49-F238E27FC236}">
                    <a16:creationId xmlns:a16="http://schemas.microsoft.com/office/drawing/2014/main" id="{18F69E31-5D1B-AA39-F8B1-C872CF93C2D1}"/>
                  </a:ext>
                </a:extLst>
              </p:cNvPr>
              <p:cNvSpPr>
                <a:spLocks/>
              </p:cNvSpPr>
              <p:nvPr userDrawn="1"/>
            </p:nvSpPr>
            <p:spPr bwMode="auto">
              <a:xfrm>
                <a:off x="4415"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2">
                <a:extLst>
                  <a:ext uri="{FF2B5EF4-FFF2-40B4-BE49-F238E27FC236}">
                    <a16:creationId xmlns:a16="http://schemas.microsoft.com/office/drawing/2014/main" id="{7F91C242-105C-C399-161D-C0CC316988D2}"/>
                  </a:ext>
                </a:extLst>
              </p:cNvPr>
              <p:cNvSpPr>
                <a:spLocks/>
              </p:cNvSpPr>
              <p:nvPr userDrawn="1"/>
            </p:nvSpPr>
            <p:spPr bwMode="auto">
              <a:xfrm>
                <a:off x="4428"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3">
                <a:extLst>
                  <a:ext uri="{FF2B5EF4-FFF2-40B4-BE49-F238E27FC236}">
                    <a16:creationId xmlns:a16="http://schemas.microsoft.com/office/drawing/2014/main" id="{098D97B2-BA4F-5FAA-60E4-42AC2BCF8430}"/>
                  </a:ext>
                </a:extLst>
              </p:cNvPr>
              <p:cNvSpPr>
                <a:spLocks/>
              </p:cNvSpPr>
              <p:nvPr userDrawn="1"/>
            </p:nvSpPr>
            <p:spPr bwMode="auto">
              <a:xfrm>
                <a:off x="4441"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4">
                <a:extLst>
                  <a:ext uri="{FF2B5EF4-FFF2-40B4-BE49-F238E27FC236}">
                    <a16:creationId xmlns:a16="http://schemas.microsoft.com/office/drawing/2014/main" id="{56DA23CF-81B9-7090-8D0A-8F105F44B949}"/>
                  </a:ext>
                </a:extLst>
              </p:cNvPr>
              <p:cNvSpPr>
                <a:spLocks/>
              </p:cNvSpPr>
              <p:nvPr userDrawn="1"/>
            </p:nvSpPr>
            <p:spPr bwMode="auto">
              <a:xfrm>
                <a:off x="4454" y="27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6" name="Freeform 206">
              <a:extLst>
                <a:ext uri="{FF2B5EF4-FFF2-40B4-BE49-F238E27FC236}">
                  <a16:creationId xmlns:a16="http://schemas.microsoft.com/office/drawing/2014/main" id="{E0115137-92DF-B78F-C5B9-56AC6C8DD9E4}"/>
                </a:ext>
              </a:extLst>
            </p:cNvPr>
            <p:cNvSpPr>
              <a:spLocks/>
            </p:cNvSpPr>
            <p:nvPr userDrawn="1"/>
          </p:nvSpPr>
          <p:spPr bwMode="auto">
            <a:xfrm>
              <a:off x="70913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207">
              <a:extLst>
                <a:ext uri="{FF2B5EF4-FFF2-40B4-BE49-F238E27FC236}">
                  <a16:creationId xmlns:a16="http://schemas.microsoft.com/office/drawing/2014/main" id="{C3EFDE01-5576-3FB7-2E6D-136A733E8E32}"/>
                </a:ext>
              </a:extLst>
            </p:cNvPr>
            <p:cNvSpPr>
              <a:spLocks/>
            </p:cNvSpPr>
            <p:nvPr userDrawn="1"/>
          </p:nvSpPr>
          <p:spPr bwMode="auto">
            <a:xfrm>
              <a:off x="71120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208">
              <a:extLst>
                <a:ext uri="{FF2B5EF4-FFF2-40B4-BE49-F238E27FC236}">
                  <a16:creationId xmlns:a16="http://schemas.microsoft.com/office/drawing/2014/main" id="{CCDC5559-E473-216F-3341-75C33C5EC9E0}"/>
                </a:ext>
              </a:extLst>
            </p:cNvPr>
            <p:cNvSpPr>
              <a:spLocks/>
            </p:cNvSpPr>
            <p:nvPr userDrawn="1"/>
          </p:nvSpPr>
          <p:spPr bwMode="auto">
            <a:xfrm>
              <a:off x="71326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9">
              <a:extLst>
                <a:ext uri="{FF2B5EF4-FFF2-40B4-BE49-F238E27FC236}">
                  <a16:creationId xmlns:a16="http://schemas.microsoft.com/office/drawing/2014/main" id="{18CB7867-C867-C2A9-CC0E-B0FFFF1CA5D9}"/>
                </a:ext>
              </a:extLst>
            </p:cNvPr>
            <p:cNvSpPr>
              <a:spLocks/>
            </p:cNvSpPr>
            <p:nvPr userDrawn="1"/>
          </p:nvSpPr>
          <p:spPr bwMode="auto">
            <a:xfrm>
              <a:off x="71532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10">
              <a:extLst>
                <a:ext uri="{FF2B5EF4-FFF2-40B4-BE49-F238E27FC236}">
                  <a16:creationId xmlns:a16="http://schemas.microsoft.com/office/drawing/2014/main" id="{A7CBD49A-1F60-E5DA-89D9-4FA5B39B9818}"/>
                </a:ext>
              </a:extLst>
            </p:cNvPr>
            <p:cNvSpPr>
              <a:spLocks/>
            </p:cNvSpPr>
            <p:nvPr userDrawn="1"/>
          </p:nvSpPr>
          <p:spPr bwMode="auto">
            <a:xfrm>
              <a:off x="71739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11">
              <a:extLst>
                <a:ext uri="{FF2B5EF4-FFF2-40B4-BE49-F238E27FC236}">
                  <a16:creationId xmlns:a16="http://schemas.microsoft.com/office/drawing/2014/main" id="{26E0DBF1-A4FC-0CCD-0CB7-FAFA947F38E9}"/>
                </a:ext>
              </a:extLst>
            </p:cNvPr>
            <p:cNvSpPr>
              <a:spLocks/>
            </p:cNvSpPr>
            <p:nvPr userDrawn="1"/>
          </p:nvSpPr>
          <p:spPr bwMode="auto">
            <a:xfrm>
              <a:off x="719455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2">
              <a:extLst>
                <a:ext uri="{FF2B5EF4-FFF2-40B4-BE49-F238E27FC236}">
                  <a16:creationId xmlns:a16="http://schemas.microsoft.com/office/drawing/2014/main" id="{93292305-62FD-2BD7-EC40-3481BC19A7EF}"/>
                </a:ext>
              </a:extLst>
            </p:cNvPr>
            <p:cNvSpPr>
              <a:spLocks/>
            </p:cNvSpPr>
            <p:nvPr userDrawn="1"/>
          </p:nvSpPr>
          <p:spPr bwMode="auto">
            <a:xfrm>
              <a:off x="722312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3">
              <a:extLst>
                <a:ext uri="{FF2B5EF4-FFF2-40B4-BE49-F238E27FC236}">
                  <a16:creationId xmlns:a16="http://schemas.microsoft.com/office/drawing/2014/main" id="{E669584D-EDE9-4A48-550F-165643E3613B}"/>
                </a:ext>
              </a:extLst>
            </p:cNvPr>
            <p:cNvSpPr>
              <a:spLocks/>
            </p:cNvSpPr>
            <p:nvPr userDrawn="1"/>
          </p:nvSpPr>
          <p:spPr bwMode="auto">
            <a:xfrm>
              <a:off x="724376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4">
              <a:extLst>
                <a:ext uri="{FF2B5EF4-FFF2-40B4-BE49-F238E27FC236}">
                  <a16:creationId xmlns:a16="http://schemas.microsoft.com/office/drawing/2014/main" id="{621858A4-C367-C27E-A06C-AD0FCAE5F012}"/>
                </a:ext>
              </a:extLst>
            </p:cNvPr>
            <p:cNvSpPr>
              <a:spLocks/>
            </p:cNvSpPr>
            <p:nvPr userDrawn="1"/>
          </p:nvSpPr>
          <p:spPr bwMode="auto">
            <a:xfrm>
              <a:off x="7264400"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5">
              <a:extLst>
                <a:ext uri="{FF2B5EF4-FFF2-40B4-BE49-F238E27FC236}">
                  <a16:creationId xmlns:a16="http://schemas.microsoft.com/office/drawing/2014/main" id="{B2A803B0-DFF7-68F6-0B08-1DB383E320F6}"/>
                </a:ext>
              </a:extLst>
            </p:cNvPr>
            <p:cNvSpPr>
              <a:spLocks/>
            </p:cNvSpPr>
            <p:nvPr userDrawn="1"/>
          </p:nvSpPr>
          <p:spPr bwMode="auto">
            <a:xfrm>
              <a:off x="7285038"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6">
              <a:extLst>
                <a:ext uri="{FF2B5EF4-FFF2-40B4-BE49-F238E27FC236}">
                  <a16:creationId xmlns:a16="http://schemas.microsoft.com/office/drawing/2014/main" id="{691DD70B-A339-EE6F-A263-6344B1D73AB5}"/>
                </a:ext>
              </a:extLst>
            </p:cNvPr>
            <p:cNvSpPr>
              <a:spLocks/>
            </p:cNvSpPr>
            <p:nvPr userDrawn="1"/>
          </p:nvSpPr>
          <p:spPr bwMode="auto">
            <a:xfrm>
              <a:off x="7305675"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7">
              <a:extLst>
                <a:ext uri="{FF2B5EF4-FFF2-40B4-BE49-F238E27FC236}">
                  <a16:creationId xmlns:a16="http://schemas.microsoft.com/office/drawing/2014/main" id="{D75DBB28-3824-E61A-409E-742BB2A784C9}"/>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8">
              <a:extLst>
                <a:ext uri="{FF2B5EF4-FFF2-40B4-BE49-F238E27FC236}">
                  <a16:creationId xmlns:a16="http://schemas.microsoft.com/office/drawing/2014/main" id="{DFCA815B-EE35-D8A8-6778-0FAF157AFE2E}"/>
                </a:ext>
              </a:extLst>
            </p:cNvPr>
            <p:cNvSpPr>
              <a:spLocks/>
            </p:cNvSpPr>
            <p:nvPr userDrawn="1"/>
          </p:nvSpPr>
          <p:spPr bwMode="auto">
            <a:xfrm>
              <a:off x="7326313" y="4400550"/>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9">
              <a:extLst>
                <a:ext uri="{FF2B5EF4-FFF2-40B4-BE49-F238E27FC236}">
                  <a16:creationId xmlns:a16="http://schemas.microsoft.com/office/drawing/2014/main" id="{FB2C1D7F-1B31-6A81-8F17-1A2A559341F9}"/>
                </a:ext>
              </a:extLst>
            </p:cNvPr>
            <p:cNvSpPr>
              <a:spLocks noEditPoints="1"/>
            </p:cNvSpPr>
            <p:nvPr userDrawn="1"/>
          </p:nvSpPr>
          <p:spPr bwMode="auto">
            <a:xfrm>
              <a:off x="10160000" y="4513263"/>
              <a:ext cx="636588" cy="342900"/>
            </a:xfrm>
            <a:custGeom>
              <a:avLst/>
              <a:gdLst>
                <a:gd name="T0" fmla="*/ 344 w 401"/>
                <a:gd name="T1" fmla="*/ 57 h 216"/>
                <a:gd name="T2" fmla="*/ 318 w 401"/>
                <a:gd name="T3" fmla="*/ 0 h 216"/>
                <a:gd name="T4" fmla="*/ 287 w 401"/>
                <a:gd name="T5" fmla="*/ 57 h 216"/>
                <a:gd name="T6" fmla="*/ 287 w 401"/>
                <a:gd name="T7" fmla="*/ 79 h 216"/>
                <a:gd name="T8" fmla="*/ 235 w 401"/>
                <a:gd name="T9" fmla="*/ 79 h 216"/>
                <a:gd name="T10" fmla="*/ 235 w 401"/>
                <a:gd name="T11" fmla="*/ 57 h 216"/>
                <a:gd name="T12" fmla="*/ 205 w 401"/>
                <a:gd name="T13" fmla="*/ 0 h 216"/>
                <a:gd name="T14" fmla="*/ 174 w 401"/>
                <a:gd name="T15" fmla="*/ 57 h 216"/>
                <a:gd name="T16" fmla="*/ 174 w 401"/>
                <a:gd name="T17" fmla="*/ 79 h 216"/>
                <a:gd name="T18" fmla="*/ 118 w 401"/>
                <a:gd name="T19" fmla="*/ 79 h 216"/>
                <a:gd name="T20" fmla="*/ 118 w 401"/>
                <a:gd name="T21" fmla="*/ 57 h 216"/>
                <a:gd name="T22" fmla="*/ 87 w 401"/>
                <a:gd name="T23" fmla="*/ 0 h 216"/>
                <a:gd name="T24" fmla="*/ 57 w 401"/>
                <a:gd name="T25" fmla="*/ 57 h 216"/>
                <a:gd name="T26" fmla="*/ 57 w 401"/>
                <a:gd name="T27" fmla="*/ 79 h 216"/>
                <a:gd name="T28" fmla="*/ 74 w 401"/>
                <a:gd name="T29" fmla="*/ 136 h 216"/>
                <a:gd name="T30" fmla="*/ 104 w 401"/>
                <a:gd name="T31" fmla="*/ 216 h 216"/>
                <a:gd name="T32" fmla="*/ 118 w 401"/>
                <a:gd name="T33" fmla="*/ 136 h 216"/>
                <a:gd name="T34" fmla="*/ 192 w 401"/>
                <a:gd name="T35" fmla="*/ 136 h 216"/>
                <a:gd name="T36" fmla="*/ 218 w 401"/>
                <a:gd name="T37" fmla="*/ 216 h 216"/>
                <a:gd name="T38" fmla="*/ 226 w 401"/>
                <a:gd name="T39" fmla="*/ 136 h 216"/>
                <a:gd name="T40" fmla="*/ 300 w 401"/>
                <a:gd name="T41" fmla="*/ 136 h 216"/>
                <a:gd name="T42" fmla="*/ 331 w 401"/>
                <a:gd name="T43" fmla="*/ 216 h 216"/>
                <a:gd name="T44" fmla="*/ 401 w 401"/>
                <a:gd name="T45" fmla="*/ 136 h 216"/>
                <a:gd name="T46" fmla="*/ 370 w 401"/>
                <a:gd name="T47" fmla="*/ 79 h 216"/>
                <a:gd name="T48" fmla="*/ 96 w 401"/>
                <a:gd name="T49" fmla="*/ 207 h 216"/>
                <a:gd name="T50" fmla="*/ 83 w 401"/>
                <a:gd name="T51" fmla="*/ 132 h 216"/>
                <a:gd name="T52" fmla="*/ 78 w 401"/>
                <a:gd name="T53" fmla="*/ 70 h 216"/>
                <a:gd name="T54" fmla="*/ 78 w 401"/>
                <a:gd name="T55" fmla="*/ 48 h 216"/>
                <a:gd name="T56" fmla="*/ 87 w 401"/>
                <a:gd name="T57" fmla="*/ 13 h 216"/>
                <a:gd name="T58" fmla="*/ 100 w 401"/>
                <a:gd name="T59" fmla="*/ 48 h 216"/>
                <a:gd name="T60" fmla="*/ 100 w 401"/>
                <a:gd name="T61" fmla="*/ 70 h 216"/>
                <a:gd name="T62" fmla="*/ 126 w 401"/>
                <a:gd name="T63" fmla="*/ 132 h 216"/>
                <a:gd name="T64" fmla="*/ 135 w 401"/>
                <a:gd name="T65" fmla="*/ 132 h 216"/>
                <a:gd name="T66" fmla="*/ 157 w 401"/>
                <a:gd name="T67" fmla="*/ 132 h 216"/>
                <a:gd name="T68" fmla="*/ 213 w 401"/>
                <a:gd name="T69" fmla="*/ 132 h 216"/>
                <a:gd name="T70" fmla="*/ 196 w 401"/>
                <a:gd name="T71" fmla="*/ 207 h 216"/>
                <a:gd name="T72" fmla="*/ 165 w 401"/>
                <a:gd name="T73" fmla="*/ 132 h 216"/>
                <a:gd name="T74" fmla="*/ 196 w 401"/>
                <a:gd name="T75" fmla="*/ 70 h 216"/>
                <a:gd name="T76" fmla="*/ 192 w 401"/>
                <a:gd name="T77" fmla="*/ 48 h 216"/>
                <a:gd name="T78" fmla="*/ 205 w 401"/>
                <a:gd name="T79" fmla="*/ 13 h 216"/>
                <a:gd name="T80" fmla="*/ 218 w 401"/>
                <a:gd name="T81" fmla="*/ 48 h 216"/>
                <a:gd name="T82" fmla="*/ 218 w 401"/>
                <a:gd name="T83" fmla="*/ 70 h 216"/>
                <a:gd name="T84" fmla="*/ 235 w 401"/>
                <a:gd name="T85" fmla="*/ 132 h 216"/>
                <a:gd name="T86" fmla="*/ 248 w 401"/>
                <a:gd name="T87" fmla="*/ 132 h 216"/>
                <a:gd name="T88" fmla="*/ 274 w 401"/>
                <a:gd name="T89" fmla="*/ 132 h 216"/>
                <a:gd name="T90" fmla="*/ 383 w 401"/>
                <a:gd name="T91" fmla="*/ 132 h 216"/>
                <a:gd name="T92" fmla="*/ 322 w 401"/>
                <a:gd name="T93" fmla="*/ 207 h 216"/>
                <a:gd name="T94" fmla="*/ 309 w 401"/>
                <a:gd name="T95" fmla="*/ 132 h 216"/>
                <a:gd name="T96" fmla="*/ 266 w 401"/>
                <a:gd name="T97" fmla="*/ 110 h 216"/>
                <a:gd name="T98" fmla="*/ 283 w 401"/>
                <a:gd name="T99" fmla="*/ 70 h 216"/>
                <a:gd name="T100" fmla="*/ 283 w 401"/>
                <a:gd name="T101" fmla="*/ 48 h 216"/>
                <a:gd name="T102" fmla="*/ 348 w 401"/>
                <a:gd name="T103" fmla="*/ 48 h 216"/>
                <a:gd name="T104" fmla="*/ 348 w 401"/>
                <a:gd name="T105" fmla="*/ 70 h 216"/>
                <a:gd name="T106" fmla="*/ 383 w 401"/>
                <a:gd name="T107" fmla="*/ 13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1" h="216">
                  <a:moveTo>
                    <a:pt x="370" y="79"/>
                  </a:moveTo>
                  <a:lnTo>
                    <a:pt x="344" y="57"/>
                  </a:lnTo>
                  <a:lnTo>
                    <a:pt x="370" y="57"/>
                  </a:lnTo>
                  <a:lnTo>
                    <a:pt x="318" y="0"/>
                  </a:lnTo>
                  <a:lnTo>
                    <a:pt x="261" y="57"/>
                  </a:lnTo>
                  <a:lnTo>
                    <a:pt x="287" y="57"/>
                  </a:lnTo>
                  <a:lnTo>
                    <a:pt x="261" y="79"/>
                  </a:lnTo>
                  <a:lnTo>
                    <a:pt x="287" y="79"/>
                  </a:lnTo>
                  <a:lnTo>
                    <a:pt x="261" y="105"/>
                  </a:lnTo>
                  <a:lnTo>
                    <a:pt x="235" y="79"/>
                  </a:lnTo>
                  <a:lnTo>
                    <a:pt x="257" y="79"/>
                  </a:lnTo>
                  <a:lnTo>
                    <a:pt x="235" y="57"/>
                  </a:lnTo>
                  <a:lnTo>
                    <a:pt x="257" y="57"/>
                  </a:lnTo>
                  <a:lnTo>
                    <a:pt x="205" y="0"/>
                  </a:lnTo>
                  <a:lnTo>
                    <a:pt x="152" y="57"/>
                  </a:lnTo>
                  <a:lnTo>
                    <a:pt x="174" y="57"/>
                  </a:lnTo>
                  <a:lnTo>
                    <a:pt x="152" y="79"/>
                  </a:lnTo>
                  <a:lnTo>
                    <a:pt x="174" y="79"/>
                  </a:lnTo>
                  <a:lnTo>
                    <a:pt x="148" y="110"/>
                  </a:lnTo>
                  <a:lnTo>
                    <a:pt x="118" y="79"/>
                  </a:lnTo>
                  <a:lnTo>
                    <a:pt x="139" y="79"/>
                  </a:lnTo>
                  <a:lnTo>
                    <a:pt x="118" y="57"/>
                  </a:lnTo>
                  <a:lnTo>
                    <a:pt x="139" y="57"/>
                  </a:lnTo>
                  <a:lnTo>
                    <a:pt x="87" y="0"/>
                  </a:lnTo>
                  <a:lnTo>
                    <a:pt x="35" y="57"/>
                  </a:lnTo>
                  <a:lnTo>
                    <a:pt x="57" y="57"/>
                  </a:lnTo>
                  <a:lnTo>
                    <a:pt x="35" y="79"/>
                  </a:lnTo>
                  <a:lnTo>
                    <a:pt x="57" y="79"/>
                  </a:lnTo>
                  <a:lnTo>
                    <a:pt x="0" y="136"/>
                  </a:lnTo>
                  <a:lnTo>
                    <a:pt x="74" y="136"/>
                  </a:lnTo>
                  <a:lnTo>
                    <a:pt x="74" y="216"/>
                  </a:lnTo>
                  <a:lnTo>
                    <a:pt x="104" y="216"/>
                  </a:lnTo>
                  <a:lnTo>
                    <a:pt x="104" y="136"/>
                  </a:lnTo>
                  <a:lnTo>
                    <a:pt x="118" y="136"/>
                  </a:lnTo>
                  <a:lnTo>
                    <a:pt x="174" y="136"/>
                  </a:lnTo>
                  <a:lnTo>
                    <a:pt x="192" y="136"/>
                  </a:lnTo>
                  <a:lnTo>
                    <a:pt x="192" y="216"/>
                  </a:lnTo>
                  <a:lnTo>
                    <a:pt x="218" y="216"/>
                  </a:lnTo>
                  <a:lnTo>
                    <a:pt x="218" y="136"/>
                  </a:lnTo>
                  <a:lnTo>
                    <a:pt x="226" y="136"/>
                  </a:lnTo>
                  <a:lnTo>
                    <a:pt x="292" y="136"/>
                  </a:lnTo>
                  <a:lnTo>
                    <a:pt x="300" y="136"/>
                  </a:lnTo>
                  <a:lnTo>
                    <a:pt x="300" y="216"/>
                  </a:lnTo>
                  <a:lnTo>
                    <a:pt x="331" y="216"/>
                  </a:lnTo>
                  <a:lnTo>
                    <a:pt x="331" y="136"/>
                  </a:lnTo>
                  <a:lnTo>
                    <a:pt x="401" y="136"/>
                  </a:lnTo>
                  <a:lnTo>
                    <a:pt x="344" y="79"/>
                  </a:lnTo>
                  <a:lnTo>
                    <a:pt x="370" y="79"/>
                  </a:lnTo>
                  <a:close/>
                  <a:moveTo>
                    <a:pt x="96" y="132"/>
                  </a:moveTo>
                  <a:lnTo>
                    <a:pt x="96" y="207"/>
                  </a:lnTo>
                  <a:lnTo>
                    <a:pt x="83" y="207"/>
                  </a:lnTo>
                  <a:lnTo>
                    <a:pt x="83" y="132"/>
                  </a:lnTo>
                  <a:lnTo>
                    <a:pt x="17" y="132"/>
                  </a:lnTo>
                  <a:lnTo>
                    <a:pt x="78" y="70"/>
                  </a:lnTo>
                  <a:lnTo>
                    <a:pt x="52" y="70"/>
                  </a:lnTo>
                  <a:lnTo>
                    <a:pt x="78" y="48"/>
                  </a:lnTo>
                  <a:lnTo>
                    <a:pt x="52" y="48"/>
                  </a:lnTo>
                  <a:lnTo>
                    <a:pt x="87" y="13"/>
                  </a:lnTo>
                  <a:lnTo>
                    <a:pt x="122" y="48"/>
                  </a:lnTo>
                  <a:lnTo>
                    <a:pt x="100" y="48"/>
                  </a:lnTo>
                  <a:lnTo>
                    <a:pt x="122" y="70"/>
                  </a:lnTo>
                  <a:lnTo>
                    <a:pt x="100" y="70"/>
                  </a:lnTo>
                  <a:lnTo>
                    <a:pt x="139" y="114"/>
                  </a:lnTo>
                  <a:lnTo>
                    <a:pt x="126" y="132"/>
                  </a:lnTo>
                  <a:lnTo>
                    <a:pt x="96" y="132"/>
                  </a:lnTo>
                  <a:close/>
                  <a:moveTo>
                    <a:pt x="135" y="132"/>
                  </a:moveTo>
                  <a:lnTo>
                    <a:pt x="148" y="119"/>
                  </a:lnTo>
                  <a:lnTo>
                    <a:pt x="157" y="132"/>
                  </a:lnTo>
                  <a:lnTo>
                    <a:pt x="135" y="132"/>
                  </a:lnTo>
                  <a:close/>
                  <a:moveTo>
                    <a:pt x="213" y="132"/>
                  </a:moveTo>
                  <a:lnTo>
                    <a:pt x="213" y="207"/>
                  </a:lnTo>
                  <a:lnTo>
                    <a:pt x="196" y="207"/>
                  </a:lnTo>
                  <a:lnTo>
                    <a:pt x="196" y="132"/>
                  </a:lnTo>
                  <a:lnTo>
                    <a:pt x="165" y="132"/>
                  </a:lnTo>
                  <a:lnTo>
                    <a:pt x="152" y="114"/>
                  </a:lnTo>
                  <a:lnTo>
                    <a:pt x="196" y="70"/>
                  </a:lnTo>
                  <a:lnTo>
                    <a:pt x="170" y="70"/>
                  </a:lnTo>
                  <a:lnTo>
                    <a:pt x="192" y="48"/>
                  </a:lnTo>
                  <a:lnTo>
                    <a:pt x="170" y="48"/>
                  </a:lnTo>
                  <a:lnTo>
                    <a:pt x="205" y="13"/>
                  </a:lnTo>
                  <a:lnTo>
                    <a:pt x="239" y="48"/>
                  </a:lnTo>
                  <a:lnTo>
                    <a:pt x="218" y="48"/>
                  </a:lnTo>
                  <a:lnTo>
                    <a:pt x="239" y="70"/>
                  </a:lnTo>
                  <a:lnTo>
                    <a:pt x="218" y="70"/>
                  </a:lnTo>
                  <a:lnTo>
                    <a:pt x="253" y="110"/>
                  </a:lnTo>
                  <a:lnTo>
                    <a:pt x="235" y="132"/>
                  </a:lnTo>
                  <a:lnTo>
                    <a:pt x="213" y="132"/>
                  </a:lnTo>
                  <a:close/>
                  <a:moveTo>
                    <a:pt x="248" y="132"/>
                  </a:moveTo>
                  <a:lnTo>
                    <a:pt x="261" y="119"/>
                  </a:lnTo>
                  <a:lnTo>
                    <a:pt x="274" y="132"/>
                  </a:lnTo>
                  <a:lnTo>
                    <a:pt x="248" y="132"/>
                  </a:lnTo>
                  <a:close/>
                  <a:moveTo>
                    <a:pt x="383" y="132"/>
                  </a:moveTo>
                  <a:lnTo>
                    <a:pt x="322" y="132"/>
                  </a:lnTo>
                  <a:lnTo>
                    <a:pt x="322" y="207"/>
                  </a:lnTo>
                  <a:lnTo>
                    <a:pt x="309" y="207"/>
                  </a:lnTo>
                  <a:lnTo>
                    <a:pt x="309" y="132"/>
                  </a:lnTo>
                  <a:lnTo>
                    <a:pt x="283" y="132"/>
                  </a:lnTo>
                  <a:lnTo>
                    <a:pt x="266" y="110"/>
                  </a:lnTo>
                  <a:lnTo>
                    <a:pt x="305" y="70"/>
                  </a:lnTo>
                  <a:lnTo>
                    <a:pt x="283" y="70"/>
                  </a:lnTo>
                  <a:lnTo>
                    <a:pt x="305" y="48"/>
                  </a:lnTo>
                  <a:lnTo>
                    <a:pt x="283" y="48"/>
                  </a:lnTo>
                  <a:lnTo>
                    <a:pt x="318" y="13"/>
                  </a:lnTo>
                  <a:lnTo>
                    <a:pt x="348" y="48"/>
                  </a:lnTo>
                  <a:lnTo>
                    <a:pt x="327" y="48"/>
                  </a:lnTo>
                  <a:lnTo>
                    <a:pt x="348" y="70"/>
                  </a:lnTo>
                  <a:lnTo>
                    <a:pt x="327" y="70"/>
                  </a:lnTo>
                  <a:lnTo>
                    <a:pt x="383"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20">
              <a:extLst>
                <a:ext uri="{FF2B5EF4-FFF2-40B4-BE49-F238E27FC236}">
                  <a16:creationId xmlns:a16="http://schemas.microsoft.com/office/drawing/2014/main" id="{B0F7AAA2-FCBF-7F8D-8F6D-EC41749AB4AF}"/>
                </a:ext>
              </a:extLst>
            </p:cNvPr>
            <p:cNvSpPr>
              <a:spLocks noEditPoints="1"/>
            </p:cNvSpPr>
            <p:nvPr userDrawn="1"/>
          </p:nvSpPr>
          <p:spPr bwMode="auto">
            <a:xfrm>
              <a:off x="7843838" y="4400550"/>
              <a:ext cx="2268538" cy="447675"/>
            </a:xfrm>
            <a:custGeom>
              <a:avLst/>
              <a:gdLst>
                <a:gd name="T0" fmla="*/ 91 w 328"/>
                <a:gd name="T1" fmla="*/ 0 h 64"/>
                <a:gd name="T2" fmla="*/ 124 w 328"/>
                <a:gd name="T3" fmla="*/ 59 h 64"/>
                <a:gd name="T4" fmla="*/ 328 w 328"/>
                <a:gd name="T5" fmla="*/ 63 h 64"/>
                <a:gd name="T6" fmla="*/ 327 w 328"/>
                <a:gd name="T7" fmla="*/ 2 h 64"/>
                <a:gd name="T8" fmla="*/ 193 w 328"/>
                <a:gd name="T9" fmla="*/ 21 h 64"/>
                <a:gd name="T10" fmla="*/ 123 w 328"/>
                <a:gd name="T11" fmla="*/ 57 h 64"/>
                <a:gd name="T12" fmla="*/ 113 w 328"/>
                <a:gd name="T13" fmla="*/ 5 h 64"/>
                <a:gd name="T14" fmla="*/ 150 w 328"/>
                <a:gd name="T15" fmla="*/ 19 h 64"/>
                <a:gd name="T16" fmla="*/ 140 w 328"/>
                <a:gd name="T17" fmla="*/ 20 h 64"/>
                <a:gd name="T18" fmla="*/ 132 w 328"/>
                <a:gd name="T19" fmla="*/ 10 h 64"/>
                <a:gd name="T20" fmla="*/ 188 w 328"/>
                <a:gd name="T21" fmla="*/ 15 h 64"/>
                <a:gd name="T22" fmla="*/ 191 w 328"/>
                <a:gd name="T23" fmla="*/ 49 h 64"/>
                <a:gd name="T24" fmla="*/ 134 w 328"/>
                <a:gd name="T25" fmla="*/ 38 h 64"/>
                <a:gd name="T26" fmla="*/ 139 w 328"/>
                <a:gd name="T27" fmla="*/ 40 h 64"/>
                <a:gd name="T28" fmla="*/ 155 w 328"/>
                <a:gd name="T29" fmla="*/ 38 h 64"/>
                <a:gd name="T30" fmla="*/ 156 w 328"/>
                <a:gd name="T31" fmla="*/ 38 h 64"/>
                <a:gd name="T32" fmla="*/ 172 w 328"/>
                <a:gd name="T33" fmla="*/ 40 h 64"/>
                <a:gd name="T34" fmla="*/ 179 w 328"/>
                <a:gd name="T35" fmla="*/ 38 h 64"/>
                <a:gd name="T36" fmla="*/ 185 w 328"/>
                <a:gd name="T37" fmla="*/ 40 h 64"/>
                <a:gd name="T38" fmla="*/ 180 w 328"/>
                <a:gd name="T39" fmla="*/ 36 h 64"/>
                <a:gd name="T40" fmla="*/ 178 w 328"/>
                <a:gd name="T41" fmla="*/ 36 h 64"/>
                <a:gd name="T42" fmla="*/ 162 w 328"/>
                <a:gd name="T43" fmla="*/ 33 h 64"/>
                <a:gd name="T44" fmla="*/ 155 w 328"/>
                <a:gd name="T45" fmla="*/ 36 h 64"/>
                <a:gd name="T46" fmla="*/ 149 w 328"/>
                <a:gd name="T47" fmla="*/ 33 h 64"/>
                <a:gd name="T48" fmla="*/ 134 w 328"/>
                <a:gd name="T49" fmla="*/ 36 h 64"/>
                <a:gd name="T50" fmla="*/ 138 w 328"/>
                <a:gd name="T51" fmla="*/ 42 h 64"/>
                <a:gd name="T52" fmla="*/ 149 w 328"/>
                <a:gd name="T53" fmla="*/ 42 h 64"/>
                <a:gd name="T54" fmla="*/ 157 w 328"/>
                <a:gd name="T55" fmla="*/ 45 h 64"/>
                <a:gd name="T56" fmla="*/ 162 w 328"/>
                <a:gd name="T57" fmla="*/ 45 h 64"/>
                <a:gd name="T58" fmla="*/ 177 w 328"/>
                <a:gd name="T59" fmla="*/ 42 h 64"/>
                <a:gd name="T60" fmla="*/ 179 w 328"/>
                <a:gd name="T61" fmla="*/ 42 h 64"/>
                <a:gd name="T62" fmla="*/ 180 w 328"/>
                <a:gd name="T63" fmla="*/ 29 h 64"/>
                <a:gd name="T64" fmla="*/ 172 w 328"/>
                <a:gd name="T65" fmla="*/ 31 h 64"/>
                <a:gd name="T66" fmla="*/ 166 w 328"/>
                <a:gd name="T67" fmla="*/ 29 h 64"/>
                <a:gd name="T68" fmla="*/ 154 w 328"/>
                <a:gd name="T69" fmla="*/ 31 h 64"/>
                <a:gd name="T70" fmla="*/ 148 w 328"/>
                <a:gd name="T71" fmla="*/ 29 h 64"/>
                <a:gd name="T72" fmla="*/ 133 w 328"/>
                <a:gd name="T73" fmla="*/ 31 h 64"/>
                <a:gd name="T74" fmla="*/ 123 w 328"/>
                <a:gd name="T75" fmla="*/ 7 h 64"/>
                <a:gd name="T76" fmla="*/ 135 w 328"/>
                <a:gd name="T77" fmla="*/ 50 h 64"/>
                <a:gd name="T78" fmla="*/ 198 w 328"/>
                <a:gd name="T79" fmla="*/ 56 h 64"/>
                <a:gd name="T80" fmla="*/ 203 w 328"/>
                <a:gd name="T81" fmla="*/ 62 h 64"/>
                <a:gd name="T82" fmla="*/ 215 w 328"/>
                <a:gd name="T83" fmla="*/ 6 h 64"/>
                <a:gd name="T84" fmla="*/ 217 w 328"/>
                <a:gd name="T85" fmla="*/ 5 h 64"/>
                <a:gd name="T86" fmla="*/ 230 w 328"/>
                <a:gd name="T87" fmla="*/ 62 h 64"/>
                <a:gd name="T88" fmla="*/ 236 w 328"/>
                <a:gd name="T89" fmla="*/ 2 h 64"/>
                <a:gd name="T90" fmla="*/ 241 w 328"/>
                <a:gd name="T91" fmla="*/ 62 h 64"/>
                <a:gd name="T92" fmla="*/ 254 w 328"/>
                <a:gd name="T93" fmla="*/ 2 h 64"/>
                <a:gd name="T94" fmla="*/ 256 w 328"/>
                <a:gd name="T95" fmla="*/ 2 h 64"/>
                <a:gd name="T96" fmla="*/ 268 w 328"/>
                <a:gd name="T97" fmla="*/ 62 h 64"/>
                <a:gd name="T98" fmla="*/ 275 w 328"/>
                <a:gd name="T99" fmla="*/ 2 h 64"/>
                <a:gd name="T100" fmla="*/ 280 w 328"/>
                <a:gd name="T101" fmla="*/ 62 h 64"/>
                <a:gd name="T102" fmla="*/ 292 w 328"/>
                <a:gd name="T103" fmla="*/ 2 h 64"/>
                <a:gd name="T104" fmla="*/ 294 w 328"/>
                <a:gd name="T105" fmla="*/ 2 h 64"/>
                <a:gd name="T106" fmla="*/ 307 w 328"/>
                <a:gd name="T107" fmla="*/ 62 h 64"/>
                <a:gd name="T108" fmla="*/ 313 w 328"/>
                <a:gd name="T109" fmla="*/ 2 h 64"/>
                <a:gd name="T110" fmla="*/ 318 w 328"/>
                <a:gd name="T111" fmla="*/ 62 h 64"/>
                <a:gd name="T112" fmla="*/ 132 w 328"/>
                <a:gd name="T113" fmla="*/ 27 h 64"/>
                <a:gd name="T114" fmla="*/ 113 w 328"/>
                <a:gd name="T115" fmla="*/ 62 h 64"/>
                <a:gd name="T116" fmla="*/ 2 w 328"/>
                <a:gd name="T117" fmla="*/ 2 h 64"/>
                <a:gd name="T118" fmla="*/ 129 w 328"/>
                <a:gd name="T119"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 h="64">
                  <a:moveTo>
                    <a:pt x="328" y="0"/>
                  </a:moveTo>
                  <a:cubicBezTo>
                    <a:pt x="240" y="0"/>
                    <a:pt x="240" y="0"/>
                    <a:pt x="240" y="0"/>
                  </a:cubicBezTo>
                  <a:cubicBezTo>
                    <a:pt x="239" y="0"/>
                    <a:pt x="201" y="3"/>
                    <a:pt x="177" y="19"/>
                  </a:cubicBezTo>
                  <a:cubicBezTo>
                    <a:pt x="177" y="19"/>
                    <a:pt x="177" y="19"/>
                    <a:pt x="177" y="19"/>
                  </a:cubicBezTo>
                  <a:cubicBezTo>
                    <a:pt x="169" y="19"/>
                    <a:pt x="162" y="19"/>
                    <a:pt x="155" y="19"/>
                  </a:cubicBezTo>
                  <a:cubicBezTo>
                    <a:pt x="150" y="15"/>
                    <a:pt x="145" y="13"/>
                    <a:pt x="139" y="10"/>
                  </a:cubicBezTo>
                  <a:cubicBezTo>
                    <a:pt x="139" y="10"/>
                    <a:pt x="139" y="10"/>
                    <a:pt x="139" y="10"/>
                  </a:cubicBezTo>
                  <a:cubicBezTo>
                    <a:pt x="116" y="2"/>
                    <a:pt x="91" y="0"/>
                    <a:pt x="91" y="0"/>
                  </a:cubicBezTo>
                  <a:cubicBezTo>
                    <a:pt x="1" y="0"/>
                    <a:pt x="1" y="0"/>
                    <a:pt x="1" y="0"/>
                  </a:cubicBezTo>
                  <a:cubicBezTo>
                    <a:pt x="0" y="0"/>
                    <a:pt x="0" y="0"/>
                    <a:pt x="0" y="1"/>
                  </a:cubicBezTo>
                  <a:cubicBezTo>
                    <a:pt x="0" y="63"/>
                    <a:pt x="0" y="63"/>
                    <a:pt x="0" y="63"/>
                  </a:cubicBezTo>
                  <a:cubicBezTo>
                    <a:pt x="0" y="63"/>
                    <a:pt x="0" y="64"/>
                    <a:pt x="1" y="64"/>
                  </a:cubicBezTo>
                  <a:cubicBezTo>
                    <a:pt x="118" y="64"/>
                    <a:pt x="118" y="64"/>
                    <a:pt x="118" y="64"/>
                  </a:cubicBezTo>
                  <a:cubicBezTo>
                    <a:pt x="118" y="64"/>
                    <a:pt x="118" y="64"/>
                    <a:pt x="119" y="64"/>
                  </a:cubicBezTo>
                  <a:cubicBezTo>
                    <a:pt x="124" y="59"/>
                    <a:pt x="124" y="59"/>
                    <a:pt x="124" y="59"/>
                  </a:cubicBezTo>
                  <a:cubicBezTo>
                    <a:pt x="124" y="59"/>
                    <a:pt x="124" y="59"/>
                    <a:pt x="124" y="59"/>
                  </a:cubicBezTo>
                  <a:cubicBezTo>
                    <a:pt x="197" y="59"/>
                    <a:pt x="197" y="59"/>
                    <a:pt x="197" y="59"/>
                  </a:cubicBezTo>
                  <a:cubicBezTo>
                    <a:pt x="198" y="59"/>
                    <a:pt x="198" y="59"/>
                    <a:pt x="198" y="59"/>
                  </a:cubicBezTo>
                  <a:cubicBezTo>
                    <a:pt x="201" y="63"/>
                    <a:pt x="201" y="63"/>
                    <a:pt x="201" y="63"/>
                  </a:cubicBezTo>
                  <a:cubicBezTo>
                    <a:pt x="202" y="63"/>
                    <a:pt x="202" y="64"/>
                    <a:pt x="202" y="64"/>
                  </a:cubicBezTo>
                  <a:cubicBezTo>
                    <a:pt x="328" y="64"/>
                    <a:pt x="328" y="64"/>
                    <a:pt x="328" y="64"/>
                  </a:cubicBezTo>
                  <a:cubicBezTo>
                    <a:pt x="328" y="64"/>
                    <a:pt x="328" y="64"/>
                    <a:pt x="328" y="64"/>
                  </a:cubicBezTo>
                  <a:cubicBezTo>
                    <a:pt x="328" y="64"/>
                    <a:pt x="328" y="64"/>
                    <a:pt x="328" y="63"/>
                  </a:cubicBezTo>
                  <a:cubicBezTo>
                    <a:pt x="328" y="63"/>
                    <a:pt x="328" y="63"/>
                    <a:pt x="328" y="63"/>
                  </a:cubicBezTo>
                  <a:cubicBezTo>
                    <a:pt x="328" y="63"/>
                    <a:pt x="328" y="63"/>
                    <a:pt x="328" y="63"/>
                  </a:cubicBezTo>
                  <a:cubicBezTo>
                    <a:pt x="328" y="63"/>
                    <a:pt x="328" y="63"/>
                    <a:pt x="328" y="63"/>
                  </a:cubicBezTo>
                  <a:cubicBezTo>
                    <a:pt x="328" y="1"/>
                    <a:pt x="328" y="1"/>
                    <a:pt x="328" y="1"/>
                  </a:cubicBezTo>
                  <a:cubicBezTo>
                    <a:pt x="328" y="0"/>
                    <a:pt x="328" y="0"/>
                    <a:pt x="328" y="0"/>
                  </a:cubicBezTo>
                  <a:close/>
                  <a:moveTo>
                    <a:pt x="327" y="62"/>
                  </a:moveTo>
                  <a:cubicBezTo>
                    <a:pt x="323" y="62"/>
                    <a:pt x="323" y="62"/>
                    <a:pt x="323" y="62"/>
                  </a:cubicBezTo>
                  <a:cubicBezTo>
                    <a:pt x="323" y="2"/>
                    <a:pt x="323" y="2"/>
                    <a:pt x="323" y="2"/>
                  </a:cubicBezTo>
                  <a:cubicBezTo>
                    <a:pt x="327" y="2"/>
                    <a:pt x="327" y="2"/>
                    <a:pt x="327" y="2"/>
                  </a:cubicBezTo>
                  <a:lnTo>
                    <a:pt x="327" y="62"/>
                  </a:lnTo>
                  <a:close/>
                  <a:moveTo>
                    <a:pt x="193" y="51"/>
                  </a:moveTo>
                  <a:cubicBezTo>
                    <a:pt x="193" y="51"/>
                    <a:pt x="193" y="51"/>
                    <a:pt x="193" y="51"/>
                  </a:cubicBezTo>
                  <a:cubicBezTo>
                    <a:pt x="193" y="25"/>
                    <a:pt x="193" y="25"/>
                    <a:pt x="193" y="25"/>
                  </a:cubicBezTo>
                  <a:cubicBezTo>
                    <a:pt x="193" y="25"/>
                    <a:pt x="193" y="25"/>
                    <a:pt x="193" y="25"/>
                  </a:cubicBezTo>
                  <a:cubicBezTo>
                    <a:pt x="194" y="22"/>
                    <a:pt x="194" y="22"/>
                    <a:pt x="194" y="22"/>
                  </a:cubicBezTo>
                  <a:cubicBezTo>
                    <a:pt x="194" y="22"/>
                    <a:pt x="194" y="21"/>
                    <a:pt x="193" y="21"/>
                  </a:cubicBezTo>
                  <a:cubicBezTo>
                    <a:pt x="193" y="21"/>
                    <a:pt x="193" y="21"/>
                    <a:pt x="193" y="21"/>
                  </a:cubicBezTo>
                  <a:cubicBezTo>
                    <a:pt x="193" y="12"/>
                    <a:pt x="193" y="12"/>
                    <a:pt x="193" y="12"/>
                  </a:cubicBezTo>
                  <a:cubicBezTo>
                    <a:pt x="194" y="12"/>
                    <a:pt x="195" y="12"/>
                    <a:pt x="196" y="11"/>
                  </a:cubicBezTo>
                  <a:cubicBezTo>
                    <a:pt x="196" y="54"/>
                    <a:pt x="196" y="54"/>
                    <a:pt x="196" y="54"/>
                  </a:cubicBezTo>
                  <a:lnTo>
                    <a:pt x="193" y="51"/>
                  </a:lnTo>
                  <a:close/>
                  <a:moveTo>
                    <a:pt x="107" y="4"/>
                  </a:moveTo>
                  <a:cubicBezTo>
                    <a:pt x="108" y="4"/>
                    <a:pt x="110" y="4"/>
                    <a:pt x="111" y="4"/>
                  </a:cubicBezTo>
                  <a:cubicBezTo>
                    <a:pt x="126" y="55"/>
                    <a:pt x="126" y="55"/>
                    <a:pt x="126" y="55"/>
                  </a:cubicBezTo>
                  <a:cubicBezTo>
                    <a:pt x="123" y="57"/>
                    <a:pt x="123" y="57"/>
                    <a:pt x="123" y="57"/>
                  </a:cubicBezTo>
                  <a:lnTo>
                    <a:pt x="107" y="4"/>
                  </a:lnTo>
                  <a:close/>
                  <a:moveTo>
                    <a:pt x="122" y="59"/>
                  </a:moveTo>
                  <a:cubicBezTo>
                    <a:pt x="119" y="61"/>
                    <a:pt x="119" y="61"/>
                    <a:pt x="119" y="61"/>
                  </a:cubicBezTo>
                  <a:cubicBezTo>
                    <a:pt x="102" y="3"/>
                    <a:pt x="102" y="3"/>
                    <a:pt x="102" y="3"/>
                  </a:cubicBezTo>
                  <a:cubicBezTo>
                    <a:pt x="103" y="3"/>
                    <a:pt x="104" y="3"/>
                    <a:pt x="105" y="3"/>
                  </a:cubicBezTo>
                  <a:lnTo>
                    <a:pt x="122" y="59"/>
                  </a:lnTo>
                  <a:close/>
                  <a:moveTo>
                    <a:pt x="127" y="54"/>
                  </a:moveTo>
                  <a:cubicBezTo>
                    <a:pt x="113" y="5"/>
                    <a:pt x="113" y="5"/>
                    <a:pt x="113" y="5"/>
                  </a:cubicBezTo>
                  <a:cubicBezTo>
                    <a:pt x="114" y="5"/>
                    <a:pt x="115" y="5"/>
                    <a:pt x="116" y="5"/>
                  </a:cubicBezTo>
                  <a:cubicBezTo>
                    <a:pt x="130" y="52"/>
                    <a:pt x="130" y="52"/>
                    <a:pt x="130" y="52"/>
                  </a:cubicBezTo>
                  <a:lnTo>
                    <a:pt x="127" y="54"/>
                  </a:lnTo>
                  <a:close/>
                  <a:moveTo>
                    <a:pt x="147" y="19"/>
                  </a:moveTo>
                  <a:cubicBezTo>
                    <a:pt x="145" y="15"/>
                    <a:pt x="145" y="15"/>
                    <a:pt x="145" y="15"/>
                  </a:cubicBezTo>
                  <a:cubicBezTo>
                    <a:pt x="147" y="16"/>
                    <a:pt x="148" y="16"/>
                    <a:pt x="149" y="17"/>
                  </a:cubicBezTo>
                  <a:cubicBezTo>
                    <a:pt x="149" y="17"/>
                    <a:pt x="149" y="17"/>
                    <a:pt x="149" y="17"/>
                  </a:cubicBezTo>
                  <a:cubicBezTo>
                    <a:pt x="150" y="19"/>
                    <a:pt x="150" y="19"/>
                    <a:pt x="150" y="19"/>
                  </a:cubicBezTo>
                  <a:cubicBezTo>
                    <a:pt x="149" y="19"/>
                    <a:pt x="148" y="19"/>
                    <a:pt x="147" y="19"/>
                  </a:cubicBezTo>
                  <a:close/>
                  <a:moveTo>
                    <a:pt x="145" y="19"/>
                  </a:moveTo>
                  <a:cubicBezTo>
                    <a:pt x="144" y="19"/>
                    <a:pt x="143" y="20"/>
                    <a:pt x="142" y="20"/>
                  </a:cubicBezTo>
                  <a:cubicBezTo>
                    <a:pt x="140" y="13"/>
                    <a:pt x="140" y="13"/>
                    <a:pt x="140" y="13"/>
                  </a:cubicBezTo>
                  <a:cubicBezTo>
                    <a:pt x="141" y="13"/>
                    <a:pt x="142" y="14"/>
                    <a:pt x="143" y="14"/>
                  </a:cubicBezTo>
                  <a:cubicBezTo>
                    <a:pt x="143" y="14"/>
                    <a:pt x="143" y="15"/>
                    <a:pt x="143" y="15"/>
                  </a:cubicBezTo>
                  <a:lnTo>
                    <a:pt x="145" y="19"/>
                  </a:lnTo>
                  <a:close/>
                  <a:moveTo>
                    <a:pt x="140" y="20"/>
                  </a:moveTo>
                  <a:cubicBezTo>
                    <a:pt x="139" y="20"/>
                    <a:pt x="138" y="20"/>
                    <a:pt x="137" y="20"/>
                  </a:cubicBezTo>
                  <a:cubicBezTo>
                    <a:pt x="134" y="11"/>
                    <a:pt x="134" y="11"/>
                    <a:pt x="134" y="11"/>
                  </a:cubicBezTo>
                  <a:cubicBezTo>
                    <a:pt x="135" y="11"/>
                    <a:pt x="136" y="11"/>
                    <a:pt x="138" y="12"/>
                  </a:cubicBezTo>
                  <a:lnTo>
                    <a:pt x="140" y="20"/>
                  </a:lnTo>
                  <a:close/>
                  <a:moveTo>
                    <a:pt x="135" y="20"/>
                  </a:moveTo>
                  <a:cubicBezTo>
                    <a:pt x="134" y="20"/>
                    <a:pt x="133" y="20"/>
                    <a:pt x="132" y="21"/>
                  </a:cubicBezTo>
                  <a:cubicBezTo>
                    <a:pt x="129" y="9"/>
                    <a:pt x="129" y="9"/>
                    <a:pt x="129" y="9"/>
                  </a:cubicBezTo>
                  <a:cubicBezTo>
                    <a:pt x="130" y="9"/>
                    <a:pt x="131" y="10"/>
                    <a:pt x="132" y="10"/>
                  </a:cubicBezTo>
                  <a:lnTo>
                    <a:pt x="135" y="20"/>
                  </a:lnTo>
                  <a:close/>
                  <a:moveTo>
                    <a:pt x="183" y="20"/>
                  </a:moveTo>
                  <a:cubicBezTo>
                    <a:pt x="183" y="17"/>
                    <a:pt x="183" y="17"/>
                    <a:pt x="183" y="17"/>
                  </a:cubicBezTo>
                  <a:cubicBezTo>
                    <a:pt x="183" y="17"/>
                    <a:pt x="183" y="17"/>
                    <a:pt x="183" y="17"/>
                  </a:cubicBezTo>
                  <a:cubicBezTo>
                    <a:pt x="184" y="16"/>
                    <a:pt x="185" y="16"/>
                    <a:pt x="186" y="15"/>
                  </a:cubicBezTo>
                  <a:cubicBezTo>
                    <a:pt x="186" y="20"/>
                    <a:pt x="186" y="20"/>
                    <a:pt x="186" y="20"/>
                  </a:cubicBezTo>
                  <a:cubicBezTo>
                    <a:pt x="185" y="20"/>
                    <a:pt x="184" y="20"/>
                    <a:pt x="183" y="20"/>
                  </a:cubicBezTo>
                  <a:close/>
                  <a:moveTo>
                    <a:pt x="188" y="15"/>
                  </a:moveTo>
                  <a:cubicBezTo>
                    <a:pt x="189" y="14"/>
                    <a:pt x="190" y="14"/>
                    <a:pt x="191" y="13"/>
                  </a:cubicBezTo>
                  <a:cubicBezTo>
                    <a:pt x="191" y="21"/>
                    <a:pt x="191" y="21"/>
                    <a:pt x="191" y="21"/>
                  </a:cubicBezTo>
                  <a:cubicBezTo>
                    <a:pt x="190" y="20"/>
                    <a:pt x="189" y="20"/>
                    <a:pt x="188" y="20"/>
                  </a:cubicBezTo>
                  <a:lnTo>
                    <a:pt x="188" y="15"/>
                  </a:lnTo>
                  <a:close/>
                  <a:moveTo>
                    <a:pt x="189" y="46"/>
                  </a:moveTo>
                  <a:cubicBezTo>
                    <a:pt x="189" y="46"/>
                    <a:pt x="189" y="46"/>
                    <a:pt x="189" y="46"/>
                  </a:cubicBezTo>
                  <a:cubicBezTo>
                    <a:pt x="191" y="34"/>
                    <a:pt x="191" y="34"/>
                    <a:pt x="191" y="34"/>
                  </a:cubicBezTo>
                  <a:cubicBezTo>
                    <a:pt x="191" y="49"/>
                    <a:pt x="191" y="49"/>
                    <a:pt x="191" y="49"/>
                  </a:cubicBezTo>
                  <a:lnTo>
                    <a:pt x="189" y="46"/>
                  </a:lnTo>
                  <a:close/>
                  <a:moveTo>
                    <a:pt x="184" y="45"/>
                  </a:moveTo>
                  <a:cubicBezTo>
                    <a:pt x="185" y="42"/>
                    <a:pt x="185" y="42"/>
                    <a:pt x="185" y="42"/>
                  </a:cubicBezTo>
                  <a:cubicBezTo>
                    <a:pt x="188" y="42"/>
                    <a:pt x="188" y="42"/>
                    <a:pt x="188" y="42"/>
                  </a:cubicBezTo>
                  <a:cubicBezTo>
                    <a:pt x="187" y="45"/>
                    <a:pt x="187" y="45"/>
                    <a:pt x="187" y="45"/>
                  </a:cubicBezTo>
                  <a:cubicBezTo>
                    <a:pt x="187" y="45"/>
                    <a:pt x="187" y="45"/>
                    <a:pt x="187" y="45"/>
                  </a:cubicBezTo>
                  <a:lnTo>
                    <a:pt x="184" y="45"/>
                  </a:lnTo>
                  <a:close/>
                  <a:moveTo>
                    <a:pt x="134" y="38"/>
                  </a:moveTo>
                  <a:cubicBezTo>
                    <a:pt x="137" y="38"/>
                    <a:pt x="137" y="38"/>
                    <a:pt x="137" y="38"/>
                  </a:cubicBezTo>
                  <a:cubicBezTo>
                    <a:pt x="138" y="40"/>
                    <a:pt x="138" y="40"/>
                    <a:pt x="138" y="40"/>
                  </a:cubicBezTo>
                  <a:cubicBezTo>
                    <a:pt x="135" y="40"/>
                    <a:pt x="135" y="40"/>
                    <a:pt x="135" y="40"/>
                  </a:cubicBezTo>
                  <a:lnTo>
                    <a:pt x="134" y="38"/>
                  </a:lnTo>
                  <a:close/>
                  <a:moveTo>
                    <a:pt x="139" y="38"/>
                  </a:moveTo>
                  <a:cubicBezTo>
                    <a:pt x="143" y="38"/>
                    <a:pt x="143" y="38"/>
                    <a:pt x="143" y="38"/>
                  </a:cubicBezTo>
                  <a:cubicBezTo>
                    <a:pt x="143" y="40"/>
                    <a:pt x="143" y="40"/>
                    <a:pt x="143" y="40"/>
                  </a:cubicBezTo>
                  <a:cubicBezTo>
                    <a:pt x="139" y="40"/>
                    <a:pt x="139" y="40"/>
                    <a:pt x="139" y="40"/>
                  </a:cubicBezTo>
                  <a:lnTo>
                    <a:pt x="139" y="38"/>
                  </a:lnTo>
                  <a:close/>
                  <a:moveTo>
                    <a:pt x="145" y="38"/>
                  </a:moveTo>
                  <a:cubicBezTo>
                    <a:pt x="149" y="38"/>
                    <a:pt x="149" y="38"/>
                    <a:pt x="149" y="38"/>
                  </a:cubicBezTo>
                  <a:cubicBezTo>
                    <a:pt x="149" y="40"/>
                    <a:pt x="149" y="40"/>
                    <a:pt x="149" y="40"/>
                  </a:cubicBezTo>
                  <a:cubicBezTo>
                    <a:pt x="145" y="40"/>
                    <a:pt x="145" y="40"/>
                    <a:pt x="145" y="40"/>
                  </a:cubicBezTo>
                  <a:lnTo>
                    <a:pt x="145" y="38"/>
                  </a:lnTo>
                  <a:close/>
                  <a:moveTo>
                    <a:pt x="151" y="38"/>
                  </a:moveTo>
                  <a:cubicBezTo>
                    <a:pt x="155" y="38"/>
                    <a:pt x="155" y="38"/>
                    <a:pt x="155" y="38"/>
                  </a:cubicBezTo>
                  <a:cubicBezTo>
                    <a:pt x="155" y="40"/>
                    <a:pt x="155" y="40"/>
                    <a:pt x="155" y="40"/>
                  </a:cubicBezTo>
                  <a:cubicBezTo>
                    <a:pt x="151" y="40"/>
                    <a:pt x="151" y="40"/>
                    <a:pt x="151" y="40"/>
                  </a:cubicBezTo>
                  <a:lnTo>
                    <a:pt x="151" y="38"/>
                  </a:lnTo>
                  <a:close/>
                  <a:moveTo>
                    <a:pt x="156" y="38"/>
                  </a:moveTo>
                  <a:cubicBezTo>
                    <a:pt x="160" y="38"/>
                    <a:pt x="160" y="38"/>
                    <a:pt x="160" y="38"/>
                  </a:cubicBezTo>
                  <a:cubicBezTo>
                    <a:pt x="160" y="40"/>
                    <a:pt x="160" y="40"/>
                    <a:pt x="160" y="40"/>
                  </a:cubicBezTo>
                  <a:cubicBezTo>
                    <a:pt x="156" y="40"/>
                    <a:pt x="156" y="40"/>
                    <a:pt x="156" y="40"/>
                  </a:cubicBezTo>
                  <a:lnTo>
                    <a:pt x="156" y="38"/>
                  </a:lnTo>
                  <a:close/>
                  <a:moveTo>
                    <a:pt x="162" y="38"/>
                  </a:moveTo>
                  <a:cubicBezTo>
                    <a:pt x="166" y="38"/>
                    <a:pt x="166" y="38"/>
                    <a:pt x="166" y="38"/>
                  </a:cubicBezTo>
                  <a:cubicBezTo>
                    <a:pt x="166" y="40"/>
                    <a:pt x="166" y="40"/>
                    <a:pt x="166" y="40"/>
                  </a:cubicBezTo>
                  <a:cubicBezTo>
                    <a:pt x="162" y="40"/>
                    <a:pt x="162" y="40"/>
                    <a:pt x="162" y="40"/>
                  </a:cubicBezTo>
                  <a:lnTo>
                    <a:pt x="162" y="38"/>
                  </a:lnTo>
                  <a:close/>
                  <a:moveTo>
                    <a:pt x="168" y="38"/>
                  </a:moveTo>
                  <a:cubicBezTo>
                    <a:pt x="172" y="38"/>
                    <a:pt x="172" y="38"/>
                    <a:pt x="172" y="38"/>
                  </a:cubicBezTo>
                  <a:cubicBezTo>
                    <a:pt x="172" y="40"/>
                    <a:pt x="172" y="40"/>
                    <a:pt x="172" y="40"/>
                  </a:cubicBezTo>
                  <a:cubicBezTo>
                    <a:pt x="168" y="40"/>
                    <a:pt x="168" y="40"/>
                    <a:pt x="168" y="40"/>
                  </a:cubicBezTo>
                  <a:lnTo>
                    <a:pt x="168" y="38"/>
                  </a:lnTo>
                  <a:close/>
                  <a:moveTo>
                    <a:pt x="174" y="38"/>
                  </a:moveTo>
                  <a:cubicBezTo>
                    <a:pt x="178" y="38"/>
                    <a:pt x="178" y="38"/>
                    <a:pt x="178" y="38"/>
                  </a:cubicBezTo>
                  <a:cubicBezTo>
                    <a:pt x="177" y="40"/>
                    <a:pt x="177" y="40"/>
                    <a:pt x="177" y="40"/>
                  </a:cubicBezTo>
                  <a:cubicBezTo>
                    <a:pt x="174" y="40"/>
                    <a:pt x="174" y="40"/>
                    <a:pt x="174" y="40"/>
                  </a:cubicBezTo>
                  <a:lnTo>
                    <a:pt x="174" y="38"/>
                  </a:lnTo>
                  <a:close/>
                  <a:moveTo>
                    <a:pt x="179" y="38"/>
                  </a:moveTo>
                  <a:cubicBezTo>
                    <a:pt x="183" y="38"/>
                    <a:pt x="183" y="38"/>
                    <a:pt x="183" y="38"/>
                  </a:cubicBezTo>
                  <a:cubicBezTo>
                    <a:pt x="183" y="40"/>
                    <a:pt x="183" y="40"/>
                    <a:pt x="183" y="40"/>
                  </a:cubicBezTo>
                  <a:cubicBezTo>
                    <a:pt x="179" y="40"/>
                    <a:pt x="179" y="40"/>
                    <a:pt x="179" y="40"/>
                  </a:cubicBezTo>
                  <a:lnTo>
                    <a:pt x="179" y="38"/>
                  </a:lnTo>
                  <a:close/>
                  <a:moveTo>
                    <a:pt x="185" y="38"/>
                  </a:moveTo>
                  <a:cubicBezTo>
                    <a:pt x="189" y="38"/>
                    <a:pt x="189" y="38"/>
                    <a:pt x="189" y="38"/>
                  </a:cubicBezTo>
                  <a:cubicBezTo>
                    <a:pt x="188" y="40"/>
                    <a:pt x="188" y="40"/>
                    <a:pt x="188" y="40"/>
                  </a:cubicBezTo>
                  <a:cubicBezTo>
                    <a:pt x="185" y="40"/>
                    <a:pt x="185" y="40"/>
                    <a:pt x="185" y="40"/>
                  </a:cubicBezTo>
                  <a:lnTo>
                    <a:pt x="185" y="38"/>
                  </a:lnTo>
                  <a:close/>
                  <a:moveTo>
                    <a:pt x="189" y="36"/>
                  </a:moveTo>
                  <a:cubicBezTo>
                    <a:pt x="185" y="36"/>
                    <a:pt x="185" y="36"/>
                    <a:pt x="185" y="36"/>
                  </a:cubicBezTo>
                  <a:cubicBezTo>
                    <a:pt x="186" y="33"/>
                    <a:pt x="186" y="33"/>
                    <a:pt x="186" y="33"/>
                  </a:cubicBezTo>
                  <a:cubicBezTo>
                    <a:pt x="189" y="33"/>
                    <a:pt x="189" y="33"/>
                    <a:pt x="189" y="33"/>
                  </a:cubicBezTo>
                  <a:lnTo>
                    <a:pt x="189" y="36"/>
                  </a:lnTo>
                  <a:close/>
                  <a:moveTo>
                    <a:pt x="184" y="36"/>
                  </a:moveTo>
                  <a:cubicBezTo>
                    <a:pt x="180" y="36"/>
                    <a:pt x="180" y="36"/>
                    <a:pt x="180" y="36"/>
                  </a:cubicBezTo>
                  <a:cubicBezTo>
                    <a:pt x="180" y="33"/>
                    <a:pt x="180" y="33"/>
                    <a:pt x="180" y="33"/>
                  </a:cubicBezTo>
                  <a:cubicBezTo>
                    <a:pt x="184" y="33"/>
                    <a:pt x="184" y="33"/>
                    <a:pt x="184" y="33"/>
                  </a:cubicBezTo>
                  <a:lnTo>
                    <a:pt x="184" y="36"/>
                  </a:lnTo>
                  <a:close/>
                  <a:moveTo>
                    <a:pt x="178" y="36"/>
                  </a:moveTo>
                  <a:cubicBezTo>
                    <a:pt x="174" y="36"/>
                    <a:pt x="174" y="36"/>
                    <a:pt x="174" y="36"/>
                  </a:cubicBezTo>
                  <a:cubicBezTo>
                    <a:pt x="174" y="33"/>
                    <a:pt x="174" y="33"/>
                    <a:pt x="174" y="33"/>
                  </a:cubicBezTo>
                  <a:cubicBezTo>
                    <a:pt x="178" y="33"/>
                    <a:pt x="178" y="33"/>
                    <a:pt x="178" y="33"/>
                  </a:cubicBezTo>
                  <a:lnTo>
                    <a:pt x="178" y="36"/>
                  </a:lnTo>
                  <a:close/>
                  <a:moveTo>
                    <a:pt x="172" y="36"/>
                  </a:moveTo>
                  <a:cubicBezTo>
                    <a:pt x="168" y="36"/>
                    <a:pt x="168" y="36"/>
                    <a:pt x="168" y="36"/>
                  </a:cubicBezTo>
                  <a:cubicBezTo>
                    <a:pt x="168" y="33"/>
                    <a:pt x="168" y="33"/>
                    <a:pt x="168" y="33"/>
                  </a:cubicBezTo>
                  <a:cubicBezTo>
                    <a:pt x="172" y="33"/>
                    <a:pt x="172" y="33"/>
                    <a:pt x="172" y="33"/>
                  </a:cubicBezTo>
                  <a:lnTo>
                    <a:pt x="172" y="36"/>
                  </a:lnTo>
                  <a:close/>
                  <a:moveTo>
                    <a:pt x="166" y="36"/>
                  </a:moveTo>
                  <a:cubicBezTo>
                    <a:pt x="162" y="36"/>
                    <a:pt x="162" y="36"/>
                    <a:pt x="162" y="36"/>
                  </a:cubicBezTo>
                  <a:cubicBezTo>
                    <a:pt x="162" y="33"/>
                    <a:pt x="162" y="33"/>
                    <a:pt x="162" y="33"/>
                  </a:cubicBezTo>
                  <a:cubicBezTo>
                    <a:pt x="166" y="33"/>
                    <a:pt x="166" y="33"/>
                    <a:pt x="166" y="33"/>
                  </a:cubicBezTo>
                  <a:lnTo>
                    <a:pt x="166" y="36"/>
                  </a:lnTo>
                  <a:close/>
                  <a:moveTo>
                    <a:pt x="160" y="36"/>
                  </a:moveTo>
                  <a:cubicBezTo>
                    <a:pt x="156" y="36"/>
                    <a:pt x="156" y="36"/>
                    <a:pt x="156" y="36"/>
                  </a:cubicBezTo>
                  <a:cubicBezTo>
                    <a:pt x="156" y="33"/>
                    <a:pt x="156" y="33"/>
                    <a:pt x="156" y="33"/>
                  </a:cubicBezTo>
                  <a:cubicBezTo>
                    <a:pt x="160" y="33"/>
                    <a:pt x="160" y="33"/>
                    <a:pt x="160" y="33"/>
                  </a:cubicBezTo>
                  <a:lnTo>
                    <a:pt x="160" y="36"/>
                  </a:lnTo>
                  <a:close/>
                  <a:moveTo>
                    <a:pt x="155" y="36"/>
                  </a:moveTo>
                  <a:cubicBezTo>
                    <a:pt x="151" y="36"/>
                    <a:pt x="151" y="36"/>
                    <a:pt x="151" y="36"/>
                  </a:cubicBezTo>
                  <a:cubicBezTo>
                    <a:pt x="150" y="33"/>
                    <a:pt x="150" y="33"/>
                    <a:pt x="150" y="33"/>
                  </a:cubicBezTo>
                  <a:cubicBezTo>
                    <a:pt x="154" y="33"/>
                    <a:pt x="154" y="33"/>
                    <a:pt x="154" y="33"/>
                  </a:cubicBezTo>
                  <a:lnTo>
                    <a:pt x="155" y="36"/>
                  </a:lnTo>
                  <a:close/>
                  <a:moveTo>
                    <a:pt x="149" y="36"/>
                  </a:moveTo>
                  <a:cubicBezTo>
                    <a:pt x="145" y="36"/>
                    <a:pt x="145" y="36"/>
                    <a:pt x="145" y="36"/>
                  </a:cubicBezTo>
                  <a:cubicBezTo>
                    <a:pt x="145" y="33"/>
                    <a:pt x="145" y="33"/>
                    <a:pt x="145" y="33"/>
                  </a:cubicBezTo>
                  <a:cubicBezTo>
                    <a:pt x="149" y="33"/>
                    <a:pt x="149" y="33"/>
                    <a:pt x="149" y="33"/>
                  </a:cubicBezTo>
                  <a:lnTo>
                    <a:pt x="149" y="36"/>
                  </a:lnTo>
                  <a:close/>
                  <a:moveTo>
                    <a:pt x="143" y="36"/>
                  </a:moveTo>
                  <a:cubicBezTo>
                    <a:pt x="139" y="36"/>
                    <a:pt x="139" y="36"/>
                    <a:pt x="139" y="36"/>
                  </a:cubicBezTo>
                  <a:cubicBezTo>
                    <a:pt x="139" y="33"/>
                    <a:pt x="139" y="33"/>
                    <a:pt x="139" y="33"/>
                  </a:cubicBezTo>
                  <a:cubicBezTo>
                    <a:pt x="143" y="33"/>
                    <a:pt x="143" y="33"/>
                    <a:pt x="143" y="33"/>
                  </a:cubicBezTo>
                  <a:lnTo>
                    <a:pt x="143" y="36"/>
                  </a:lnTo>
                  <a:close/>
                  <a:moveTo>
                    <a:pt x="137" y="36"/>
                  </a:moveTo>
                  <a:cubicBezTo>
                    <a:pt x="134" y="36"/>
                    <a:pt x="134" y="36"/>
                    <a:pt x="134" y="36"/>
                  </a:cubicBezTo>
                  <a:cubicBezTo>
                    <a:pt x="133" y="33"/>
                    <a:pt x="133" y="33"/>
                    <a:pt x="133" y="33"/>
                  </a:cubicBezTo>
                  <a:cubicBezTo>
                    <a:pt x="137" y="33"/>
                    <a:pt x="137" y="33"/>
                    <a:pt x="137" y="33"/>
                  </a:cubicBezTo>
                  <a:lnTo>
                    <a:pt x="137" y="36"/>
                  </a:lnTo>
                  <a:close/>
                  <a:moveTo>
                    <a:pt x="138" y="42"/>
                  </a:moveTo>
                  <a:cubicBezTo>
                    <a:pt x="138" y="45"/>
                    <a:pt x="138" y="45"/>
                    <a:pt x="138" y="45"/>
                  </a:cubicBezTo>
                  <a:cubicBezTo>
                    <a:pt x="136" y="45"/>
                    <a:pt x="136" y="45"/>
                    <a:pt x="136" y="45"/>
                  </a:cubicBezTo>
                  <a:cubicBezTo>
                    <a:pt x="135" y="42"/>
                    <a:pt x="135" y="42"/>
                    <a:pt x="135" y="42"/>
                  </a:cubicBezTo>
                  <a:lnTo>
                    <a:pt x="138" y="42"/>
                  </a:lnTo>
                  <a:close/>
                  <a:moveTo>
                    <a:pt x="140" y="45"/>
                  </a:moveTo>
                  <a:cubicBezTo>
                    <a:pt x="140" y="42"/>
                    <a:pt x="140" y="42"/>
                    <a:pt x="140" y="42"/>
                  </a:cubicBezTo>
                  <a:cubicBezTo>
                    <a:pt x="143" y="42"/>
                    <a:pt x="143" y="42"/>
                    <a:pt x="143" y="42"/>
                  </a:cubicBezTo>
                  <a:cubicBezTo>
                    <a:pt x="144" y="45"/>
                    <a:pt x="144" y="45"/>
                    <a:pt x="144" y="45"/>
                  </a:cubicBezTo>
                  <a:lnTo>
                    <a:pt x="140" y="45"/>
                  </a:lnTo>
                  <a:close/>
                  <a:moveTo>
                    <a:pt x="146" y="45"/>
                  </a:moveTo>
                  <a:cubicBezTo>
                    <a:pt x="145" y="42"/>
                    <a:pt x="145" y="42"/>
                    <a:pt x="145" y="42"/>
                  </a:cubicBezTo>
                  <a:cubicBezTo>
                    <a:pt x="149" y="42"/>
                    <a:pt x="149" y="42"/>
                    <a:pt x="149" y="42"/>
                  </a:cubicBezTo>
                  <a:cubicBezTo>
                    <a:pt x="149" y="45"/>
                    <a:pt x="149" y="45"/>
                    <a:pt x="149" y="45"/>
                  </a:cubicBezTo>
                  <a:lnTo>
                    <a:pt x="146" y="45"/>
                  </a:lnTo>
                  <a:close/>
                  <a:moveTo>
                    <a:pt x="151" y="45"/>
                  </a:moveTo>
                  <a:cubicBezTo>
                    <a:pt x="151" y="42"/>
                    <a:pt x="151" y="42"/>
                    <a:pt x="151" y="42"/>
                  </a:cubicBezTo>
                  <a:cubicBezTo>
                    <a:pt x="155" y="42"/>
                    <a:pt x="155" y="42"/>
                    <a:pt x="155" y="42"/>
                  </a:cubicBezTo>
                  <a:cubicBezTo>
                    <a:pt x="155" y="45"/>
                    <a:pt x="155" y="45"/>
                    <a:pt x="155" y="45"/>
                  </a:cubicBezTo>
                  <a:lnTo>
                    <a:pt x="151" y="45"/>
                  </a:lnTo>
                  <a:close/>
                  <a:moveTo>
                    <a:pt x="157" y="45"/>
                  </a:moveTo>
                  <a:cubicBezTo>
                    <a:pt x="157" y="42"/>
                    <a:pt x="157" y="42"/>
                    <a:pt x="157" y="42"/>
                  </a:cubicBezTo>
                  <a:cubicBezTo>
                    <a:pt x="160" y="42"/>
                    <a:pt x="160" y="42"/>
                    <a:pt x="160" y="42"/>
                  </a:cubicBezTo>
                  <a:cubicBezTo>
                    <a:pt x="160" y="45"/>
                    <a:pt x="160" y="45"/>
                    <a:pt x="160" y="45"/>
                  </a:cubicBezTo>
                  <a:lnTo>
                    <a:pt x="157" y="45"/>
                  </a:lnTo>
                  <a:close/>
                  <a:moveTo>
                    <a:pt x="162" y="42"/>
                  </a:moveTo>
                  <a:cubicBezTo>
                    <a:pt x="166" y="42"/>
                    <a:pt x="166" y="42"/>
                    <a:pt x="166" y="42"/>
                  </a:cubicBezTo>
                  <a:cubicBezTo>
                    <a:pt x="166" y="45"/>
                    <a:pt x="166" y="45"/>
                    <a:pt x="166" y="45"/>
                  </a:cubicBezTo>
                  <a:cubicBezTo>
                    <a:pt x="162" y="45"/>
                    <a:pt x="162" y="45"/>
                    <a:pt x="162" y="45"/>
                  </a:cubicBezTo>
                  <a:lnTo>
                    <a:pt x="162" y="42"/>
                  </a:lnTo>
                  <a:close/>
                  <a:moveTo>
                    <a:pt x="168" y="42"/>
                  </a:moveTo>
                  <a:cubicBezTo>
                    <a:pt x="172" y="42"/>
                    <a:pt x="172" y="42"/>
                    <a:pt x="172" y="42"/>
                  </a:cubicBezTo>
                  <a:cubicBezTo>
                    <a:pt x="171" y="45"/>
                    <a:pt x="171" y="45"/>
                    <a:pt x="171" y="45"/>
                  </a:cubicBezTo>
                  <a:cubicBezTo>
                    <a:pt x="168" y="45"/>
                    <a:pt x="168" y="45"/>
                    <a:pt x="168" y="45"/>
                  </a:cubicBezTo>
                  <a:lnTo>
                    <a:pt x="168" y="42"/>
                  </a:lnTo>
                  <a:close/>
                  <a:moveTo>
                    <a:pt x="173" y="42"/>
                  </a:moveTo>
                  <a:cubicBezTo>
                    <a:pt x="177" y="42"/>
                    <a:pt x="177" y="42"/>
                    <a:pt x="177" y="42"/>
                  </a:cubicBezTo>
                  <a:cubicBezTo>
                    <a:pt x="177" y="45"/>
                    <a:pt x="177" y="45"/>
                    <a:pt x="177" y="45"/>
                  </a:cubicBezTo>
                  <a:cubicBezTo>
                    <a:pt x="173" y="45"/>
                    <a:pt x="173" y="45"/>
                    <a:pt x="173" y="45"/>
                  </a:cubicBezTo>
                  <a:lnTo>
                    <a:pt x="173" y="42"/>
                  </a:lnTo>
                  <a:close/>
                  <a:moveTo>
                    <a:pt x="179" y="42"/>
                  </a:moveTo>
                  <a:cubicBezTo>
                    <a:pt x="183" y="42"/>
                    <a:pt x="183" y="42"/>
                    <a:pt x="183" y="42"/>
                  </a:cubicBezTo>
                  <a:cubicBezTo>
                    <a:pt x="183" y="45"/>
                    <a:pt x="183" y="45"/>
                    <a:pt x="183" y="45"/>
                  </a:cubicBezTo>
                  <a:cubicBezTo>
                    <a:pt x="179" y="45"/>
                    <a:pt x="179" y="45"/>
                    <a:pt x="179" y="45"/>
                  </a:cubicBezTo>
                  <a:lnTo>
                    <a:pt x="179" y="42"/>
                  </a:lnTo>
                  <a:close/>
                  <a:moveTo>
                    <a:pt x="190" y="31"/>
                  </a:moveTo>
                  <a:cubicBezTo>
                    <a:pt x="186" y="31"/>
                    <a:pt x="186" y="31"/>
                    <a:pt x="186" y="31"/>
                  </a:cubicBezTo>
                  <a:cubicBezTo>
                    <a:pt x="186" y="29"/>
                    <a:pt x="186" y="29"/>
                    <a:pt x="186" y="29"/>
                  </a:cubicBezTo>
                  <a:cubicBezTo>
                    <a:pt x="190" y="29"/>
                    <a:pt x="190" y="29"/>
                    <a:pt x="190" y="29"/>
                  </a:cubicBezTo>
                  <a:lnTo>
                    <a:pt x="190" y="31"/>
                  </a:lnTo>
                  <a:close/>
                  <a:moveTo>
                    <a:pt x="184" y="31"/>
                  </a:moveTo>
                  <a:cubicBezTo>
                    <a:pt x="180" y="31"/>
                    <a:pt x="180" y="31"/>
                    <a:pt x="180" y="31"/>
                  </a:cubicBezTo>
                  <a:cubicBezTo>
                    <a:pt x="180" y="29"/>
                    <a:pt x="180" y="29"/>
                    <a:pt x="180" y="29"/>
                  </a:cubicBezTo>
                  <a:cubicBezTo>
                    <a:pt x="184" y="29"/>
                    <a:pt x="184" y="29"/>
                    <a:pt x="184" y="29"/>
                  </a:cubicBezTo>
                  <a:lnTo>
                    <a:pt x="184" y="31"/>
                  </a:lnTo>
                  <a:close/>
                  <a:moveTo>
                    <a:pt x="178" y="31"/>
                  </a:moveTo>
                  <a:cubicBezTo>
                    <a:pt x="174" y="31"/>
                    <a:pt x="174" y="31"/>
                    <a:pt x="174" y="31"/>
                  </a:cubicBezTo>
                  <a:cubicBezTo>
                    <a:pt x="174" y="29"/>
                    <a:pt x="174" y="29"/>
                    <a:pt x="174" y="29"/>
                  </a:cubicBezTo>
                  <a:cubicBezTo>
                    <a:pt x="178" y="29"/>
                    <a:pt x="178" y="29"/>
                    <a:pt x="178" y="29"/>
                  </a:cubicBezTo>
                  <a:lnTo>
                    <a:pt x="178" y="31"/>
                  </a:lnTo>
                  <a:close/>
                  <a:moveTo>
                    <a:pt x="172" y="31"/>
                  </a:moveTo>
                  <a:cubicBezTo>
                    <a:pt x="168" y="31"/>
                    <a:pt x="168" y="31"/>
                    <a:pt x="168" y="31"/>
                  </a:cubicBezTo>
                  <a:cubicBezTo>
                    <a:pt x="168" y="29"/>
                    <a:pt x="168" y="29"/>
                    <a:pt x="168" y="29"/>
                  </a:cubicBezTo>
                  <a:cubicBezTo>
                    <a:pt x="172" y="29"/>
                    <a:pt x="172" y="29"/>
                    <a:pt x="172" y="29"/>
                  </a:cubicBezTo>
                  <a:lnTo>
                    <a:pt x="172" y="31"/>
                  </a:lnTo>
                  <a:close/>
                  <a:moveTo>
                    <a:pt x="166" y="31"/>
                  </a:moveTo>
                  <a:cubicBezTo>
                    <a:pt x="162" y="31"/>
                    <a:pt x="162" y="31"/>
                    <a:pt x="162" y="31"/>
                  </a:cubicBezTo>
                  <a:cubicBezTo>
                    <a:pt x="162" y="29"/>
                    <a:pt x="162" y="29"/>
                    <a:pt x="162" y="29"/>
                  </a:cubicBezTo>
                  <a:cubicBezTo>
                    <a:pt x="166" y="29"/>
                    <a:pt x="166" y="29"/>
                    <a:pt x="166" y="29"/>
                  </a:cubicBezTo>
                  <a:lnTo>
                    <a:pt x="166" y="31"/>
                  </a:lnTo>
                  <a:close/>
                  <a:moveTo>
                    <a:pt x="160" y="31"/>
                  </a:moveTo>
                  <a:cubicBezTo>
                    <a:pt x="156" y="31"/>
                    <a:pt x="156" y="31"/>
                    <a:pt x="156" y="31"/>
                  </a:cubicBezTo>
                  <a:cubicBezTo>
                    <a:pt x="156" y="29"/>
                    <a:pt x="156" y="29"/>
                    <a:pt x="156" y="29"/>
                  </a:cubicBezTo>
                  <a:cubicBezTo>
                    <a:pt x="160" y="29"/>
                    <a:pt x="160" y="29"/>
                    <a:pt x="160" y="29"/>
                  </a:cubicBezTo>
                  <a:lnTo>
                    <a:pt x="160" y="31"/>
                  </a:lnTo>
                  <a:close/>
                  <a:moveTo>
                    <a:pt x="154" y="29"/>
                  </a:moveTo>
                  <a:cubicBezTo>
                    <a:pt x="154" y="31"/>
                    <a:pt x="154" y="31"/>
                    <a:pt x="154" y="31"/>
                  </a:cubicBezTo>
                  <a:cubicBezTo>
                    <a:pt x="150" y="31"/>
                    <a:pt x="150" y="31"/>
                    <a:pt x="150" y="31"/>
                  </a:cubicBezTo>
                  <a:cubicBezTo>
                    <a:pt x="150" y="29"/>
                    <a:pt x="150" y="29"/>
                    <a:pt x="150" y="29"/>
                  </a:cubicBezTo>
                  <a:lnTo>
                    <a:pt x="154" y="29"/>
                  </a:lnTo>
                  <a:close/>
                  <a:moveTo>
                    <a:pt x="148" y="29"/>
                  </a:moveTo>
                  <a:cubicBezTo>
                    <a:pt x="148" y="31"/>
                    <a:pt x="148" y="31"/>
                    <a:pt x="148" y="31"/>
                  </a:cubicBezTo>
                  <a:cubicBezTo>
                    <a:pt x="144" y="31"/>
                    <a:pt x="144" y="31"/>
                    <a:pt x="144" y="31"/>
                  </a:cubicBezTo>
                  <a:cubicBezTo>
                    <a:pt x="144" y="29"/>
                    <a:pt x="144" y="29"/>
                    <a:pt x="144" y="29"/>
                  </a:cubicBezTo>
                  <a:lnTo>
                    <a:pt x="148" y="29"/>
                  </a:lnTo>
                  <a:close/>
                  <a:moveTo>
                    <a:pt x="142" y="29"/>
                  </a:moveTo>
                  <a:cubicBezTo>
                    <a:pt x="143" y="31"/>
                    <a:pt x="143" y="31"/>
                    <a:pt x="143" y="31"/>
                  </a:cubicBezTo>
                  <a:cubicBezTo>
                    <a:pt x="138" y="31"/>
                    <a:pt x="138" y="31"/>
                    <a:pt x="138" y="31"/>
                  </a:cubicBezTo>
                  <a:cubicBezTo>
                    <a:pt x="138" y="29"/>
                    <a:pt x="138" y="29"/>
                    <a:pt x="138" y="29"/>
                  </a:cubicBezTo>
                  <a:lnTo>
                    <a:pt x="142" y="29"/>
                  </a:lnTo>
                  <a:close/>
                  <a:moveTo>
                    <a:pt x="136" y="29"/>
                  </a:moveTo>
                  <a:cubicBezTo>
                    <a:pt x="137" y="31"/>
                    <a:pt x="137" y="31"/>
                    <a:pt x="137" y="31"/>
                  </a:cubicBezTo>
                  <a:cubicBezTo>
                    <a:pt x="133" y="31"/>
                    <a:pt x="133" y="31"/>
                    <a:pt x="133" y="31"/>
                  </a:cubicBezTo>
                  <a:cubicBezTo>
                    <a:pt x="132" y="29"/>
                    <a:pt x="132" y="29"/>
                    <a:pt x="132" y="29"/>
                  </a:cubicBezTo>
                  <a:lnTo>
                    <a:pt x="136" y="29"/>
                  </a:lnTo>
                  <a:close/>
                  <a:moveTo>
                    <a:pt x="130" y="21"/>
                  </a:moveTo>
                  <a:cubicBezTo>
                    <a:pt x="130" y="21"/>
                    <a:pt x="130" y="21"/>
                    <a:pt x="130" y="21"/>
                  </a:cubicBezTo>
                  <a:cubicBezTo>
                    <a:pt x="130" y="21"/>
                    <a:pt x="129" y="21"/>
                    <a:pt x="129" y="21"/>
                  </a:cubicBezTo>
                  <a:cubicBezTo>
                    <a:pt x="129" y="21"/>
                    <a:pt x="129" y="22"/>
                    <a:pt x="129" y="22"/>
                  </a:cubicBezTo>
                  <a:cubicBezTo>
                    <a:pt x="132" y="38"/>
                    <a:pt x="132" y="38"/>
                    <a:pt x="132" y="38"/>
                  </a:cubicBezTo>
                  <a:cubicBezTo>
                    <a:pt x="123" y="7"/>
                    <a:pt x="123" y="7"/>
                    <a:pt x="123" y="7"/>
                  </a:cubicBezTo>
                  <a:cubicBezTo>
                    <a:pt x="124" y="8"/>
                    <a:pt x="125" y="8"/>
                    <a:pt x="127" y="8"/>
                  </a:cubicBezTo>
                  <a:lnTo>
                    <a:pt x="130" y="21"/>
                  </a:lnTo>
                  <a:close/>
                  <a:moveTo>
                    <a:pt x="134" y="49"/>
                  </a:moveTo>
                  <a:cubicBezTo>
                    <a:pt x="131" y="51"/>
                    <a:pt x="131" y="51"/>
                    <a:pt x="131" y="51"/>
                  </a:cubicBezTo>
                  <a:cubicBezTo>
                    <a:pt x="118" y="6"/>
                    <a:pt x="118" y="6"/>
                    <a:pt x="118" y="6"/>
                  </a:cubicBezTo>
                  <a:cubicBezTo>
                    <a:pt x="119" y="6"/>
                    <a:pt x="120" y="6"/>
                    <a:pt x="121" y="7"/>
                  </a:cubicBezTo>
                  <a:lnTo>
                    <a:pt x="134" y="49"/>
                  </a:lnTo>
                  <a:close/>
                  <a:moveTo>
                    <a:pt x="135" y="50"/>
                  </a:moveTo>
                  <a:cubicBezTo>
                    <a:pt x="135" y="50"/>
                    <a:pt x="135" y="50"/>
                    <a:pt x="135" y="50"/>
                  </a:cubicBezTo>
                  <a:cubicBezTo>
                    <a:pt x="136" y="50"/>
                    <a:pt x="136" y="50"/>
                    <a:pt x="136" y="49"/>
                  </a:cubicBezTo>
                  <a:cubicBezTo>
                    <a:pt x="135" y="47"/>
                    <a:pt x="135" y="47"/>
                    <a:pt x="135" y="47"/>
                  </a:cubicBezTo>
                  <a:cubicBezTo>
                    <a:pt x="187" y="47"/>
                    <a:pt x="187" y="47"/>
                    <a:pt x="187" y="47"/>
                  </a:cubicBezTo>
                  <a:cubicBezTo>
                    <a:pt x="192" y="53"/>
                    <a:pt x="192" y="53"/>
                    <a:pt x="192" y="53"/>
                  </a:cubicBezTo>
                  <a:cubicBezTo>
                    <a:pt x="131" y="53"/>
                    <a:pt x="131" y="53"/>
                    <a:pt x="131" y="53"/>
                  </a:cubicBezTo>
                  <a:lnTo>
                    <a:pt x="135" y="50"/>
                  </a:lnTo>
                  <a:close/>
                  <a:moveTo>
                    <a:pt x="198" y="56"/>
                  </a:moveTo>
                  <a:cubicBezTo>
                    <a:pt x="198" y="11"/>
                    <a:pt x="198" y="11"/>
                    <a:pt x="198" y="11"/>
                  </a:cubicBezTo>
                  <a:cubicBezTo>
                    <a:pt x="199" y="10"/>
                    <a:pt x="200" y="10"/>
                    <a:pt x="201" y="10"/>
                  </a:cubicBezTo>
                  <a:cubicBezTo>
                    <a:pt x="201" y="60"/>
                    <a:pt x="201" y="60"/>
                    <a:pt x="201" y="60"/>
                  </a:cubicBezTo>
                  <a:lnTo>
                    <a:pt x="198" y="56"/>
                  </a:lnTo>
                  <a:close/>
                  <a:moveTo>
                    <a:pt x="203" y="9"/>
                  </a:moveTo>
                  <a:cubicBezTo>
                    <a:pt x="204" y="9"/>
                    <a:pt x="205" y="8"/>
                    <a:pt x="206" y="8"/>
                  </a:cubicBezTo>
                  <a:cubicBezTo>
                    <a:pt x="206" y="62"/>
                    <a:pt x="206" y="62"/>
                    <a:pt x="206" y="62"/>
                  </a:cubicBezTo>
                  <a:cubicBezTo>
                    <a:pt x="203" y="62"/>
                    <a:pt x="203" y="62"/>
                    <a:pt x="203" y="62"/>
                  </a:cubicBezTo>
                  <a:lnTo>
                    <a:pt x="203" y="9"/>
                  </a:lnTo>
                  <a:close/>
                  <a:moveTo>
                    <a:pt x="207" y="7"/>
                  </a:moveTo>
                  <a:cubicBezTo>
                    <a:pt x="208" y="7"/>
                    <a:pt x="209" y="7"/>
                    <a:pt x="210" y="7"/>
                  </a:cubicBezTo>
                  <a:cubicBezTo>
                    <a:pt x="210" y="62"/>
                    <a:pt x="210" y="62"/>
                    <a:pt x="210" y="62"/>
                  </a:cubicBezTo>
                  <a:cubicBezTo>
                    <a:pt x="207" y="62"/>
                    <a:pt x="207" y="62"/>
                    <a:pt x="207" y="62"/>
                  </a:cubicBezTo>
                  <a:lnTo>
                    <a:pt x="207" y="7"/>
                  </a:lnTo>
                  <a:close/>
                  <a:moveTo>
                    <a:pt x="212" y="6"/>
                  </a:moveTo>
                  <a:cubicBezTo>
                    <a:pt x="213" y="6"/>
                    <a:pt x="214" y="6"/>
                    <a:pt x="215" y="6"/>
                  </a:cubicBezTo>
                  <a:cubicBezTo>
                    <a:pt x="215" y="62"/>
                    <a:pt x="215" y="62"/>
                    <a:pt x="215" y="62"/>
                  </a:cubicBezTo>
                  <a:cubicBezTo>
                    <a:pt x="212" y="62"/>
                    <a:pt x="212" y="62"/>
                    <a:pt x="212" y="62"/>
                  </a:cubicBezTo>
                  <a:lnTo>
                    <a:pt x="212" y="6"/>
                  </a:lnTo>
                  <a:close/>
                  <a:moveTo>
                    <a:pt x="217" y="5"/>
                  </a:moveTo>
                  <a:cubicBezTo>
                    <a:pt x="218" y="5"/>
                    <a:pt x="219" y="5"/>
                    <a:pt x="220" y="4"/>
                  </a:cubicBezTo>
                  <a:cubicBezTo>
                    <a:pt x="220" y="62"/>
                    <a:pt x="220" y="62"/>
                    <a:pt x="220" y="62"/>
                  </a:cubicBezTo>
                  <a:cubicBezTo>
                    <a:pt x="217" y="62"/>
                    <a:pt x="217" y="62"/>
                    <a:pt x="217" y="62"/>
                  </a:cubicBezTo>
                  <a:lnTo>
                    <a:pt x="217" y="5"/>
                  </a:lnTo>
                  <a:close/>
                  <a:moveTo>
                    <a:pt x="222" y="4"/>
                  </a:moveTo>
                  <a:cubicBezTo>
                    <a:pt x="223" y="4"/>
                    <a:pt x="224" y="4"/>
                    <a:pt x="225" y="4"/>
                  </a:cubicBezTo>
                  <a:cubicBezTo>
                    <a:pt x="225" y="62"/>
                    <a:pt x="225" y="62"/>
                    <a:pt x="225" y="62"/>
                  </a:cubicBezTo>
                  <a:cubicBezTo>
                    <a:pt x="222" y="62"/>
                    <a:pt x="222" y="62"/>
                    <a:pt x="222" y="62"/>
                  </a:cubicBezTo>
                  <a:lnTo>
                    <a:pt x="222" y="4"/>
                  </a:lnTo>
                  <a:close/>
                  <a:moveTo>
                    <a:pt x="227" y="3"/>
                  </a:moveTo>
                  <a:cubicBezTo>
                    <a:pt x="228" y="3"/>
                    <a:pt x="229" y="3"/>
                    <a:pt x="230" y="3"/>
                  </a:cubicBezTo>
                  <a:cubicBezTo>
                    <a:pt x="230" y="62"/>
                    <a:pt x="230" y="62"/>
                    <a:pt x="230" y="62"/>
                  </a:cubicBezTo>
                  <a:cubicBezTo>
                    <a:pt x="227" y="62"/>
                    <a:pt x="227" y="62"/>
                    <a:pt x="227" y="62"/>
                  </a:cubicBezTo>
                  <a:lnTo>
                    <a:pt x="227" y="3"/>
                  </a:lnTo>
                  <a:close/>
                  <a:moveTo>
                    <a:pt x="232" y="3"/>
                  </a:moveTo>
                  <a:cubicBezTo>
                    <a:pt x="233" y="2"/>
                    <a:pt x="234" y="2"/>
                    <a:pt x="235" y="2"/>
                  </a:cubicBezTo>
                  <a:cubicBezTo>
                    <a:pt x="235" y="62"/>
                    <a:pt x="235" y="62"/>
                    <a:pt x="235" y="62"/>
                  </a:cubicBezTo>
                  <a:cubicBezTo>
                    <a:pt x="232" y="62"/>
                    <a:pt x="232" y="62"/>
                    <a:pt x="232" y="62"/>
                  </a:cubicBezTo>
                  <a:lnTo>
                    <a:pt x="232" y="3"/>
                  </a:lnTo>
                  <a:close/>
                  <a:moveTo>
                    <a:pt x="236" y="2"/>
                  </a:moveTo>
                  <a:cubicBezTo>
                    <a:pt x="238" y="2"/>
                    <a:pt x="239" y="2"/>
                    <a:pt x="239" y="2"/>
                  </a:cubicBezTo>
                  <a:cubicBezTo>
                    <a:pt x="239" y="62"/>
                    <a:pt x="239" y="62"/>
                    <a:pt x="239" y="62"/>
                  </a:cubicBezTo>
                  <a:cubicBezTo>
                    <a:pt x="236" y="62"/>
                    <a:pt x="236" y="62"/>
                    <a:pt x="236" y="62"/>
                  </a:cubicBezTo>
                  <a:lnTo>
                    <a:pt x="236" y="2"/>
                  </a:lnTo>
                  <a:close/>
                  <a:moveTo>
                    <a:pt x="241" y="2"/>
                  </a:moveTo>
                  <a:cubicBezTo>
                    <a:pt x="244" y="2"/>
                    <a:pt x="244" y="2"/>
                    <a:pt x="244" y="2"/>
                  </a:cubicBezTo>
                  <a:cubicBezTo>
                    <a:pt x="244" y="62"/>
                    <a:pt x="244" y="62"/>
                    <a:pt x="244" y="62"/>
                  </a:cubicBezTo>
                  <a:cubicBezTo>
                    <a:pt x="241" y="62"/>
                    <a:pt x="241" y="62"/>
                    <a:pt x="241" y="62"/>
                  </a:cubicBezTo>
                  <a:lnTo>
                    <a:pt x="241" y="2"/>
                  </a:lnTo>
                  <a:close/>
                  <a:moveTo>
                    <a:pt x="246" y="2"/>
                  </a:moveTo>
                  <a:cubicBezTo>
                    <a:pt x="249" y="2"/>
                    <a:pt x="249" y="2"/>
                    <a:pt x="249" y="2"/>
                  </a:cubicBezTo>
                  <a:cubicBezTo>
                    <a:pt x="249" y="62"/>
                    <a:pt x="249" y="62"/>
                    <a:pt x="249" y="62"/>
                  </a:cubicBezTo>
                  <a:cubicBezTo>
                    <a:pt x="246" y="62"/>
                    <a:pt x="246" y="62"/>
                    <a:pt x="246" y="62"/>
                  </a:cubicBezTo>
                  <a:lnTo>
                    <a:pt x="246" y="2"/>
                  </a:lnTo>
                  <a:close/>
                  <a:moveTo>
                    <a:pt x="251" y="2"/>
                  </a:moveTo>
                  <a:cubicBezTo>
                    <a:pt x="254" y="2"/>
                    <a:pt x="254" y="2"/>
                    <a:pt x="254" y="2"/>
                  </a:cubicBezTo>
                  <a:cubicBezTo>
                    <a:pt x="254" y="62"/>
                    <a:pt x="254" y="62"/>
                    <a:pt x="254" y="62"/>
                  </a:cubicBezTo>
                  <a:cubicBezTo>
                    <a:pt x="251" y="62"/>
                    <a:pt x="251" y="62"/>
                    <a:pt x="251" y="62"/>
                  </a:cubicBezTo>
                  <a:lnTo>
                    <a:pt x="251" y="2"/>
                  </a:lnTo>
                  <a:close/>
                  <a:moveTo>
                    <a:pt x="256" y="2"/>
                  </a:moveTo>
                  <a:cubicBezTo>
                    <a:pt x="259" y="2"/>
                    <a:pt x="259" y="2"/>
                    <a:pt x="259" y="2"/>
                  </a:cubicBezTo>
                  <a:cubicBezTo>
                    <a:pt x="259" y="62"/>
                    <a:pt x="259" y="62"/>
                    <a:pt x="259" y="62"/>
                  </a:cubicBezTo>
                  <a:cubicBezTo>
                    <a:pt x="256" y="62"/>
                    <a:pt x="256" y="62"/>
                    <a:pt x="256" y="62"/>
                  </a:cubicBezTo>
                  <a:lnTo>
                    <a:pt x="256" y="2"/>
                  </a:lnTo>
                  <a:close/>
                  <a:moveTo>
                    <a:pt x="260" y="2"/>
                  </a:moveTo>
                  <a:cubicBezTo>
                    <a:pt x="263" y="2"/>
                    <a:pt x="263" y="2"/>
                    <a:pt x="263" y="2"/>
                  </a:cubicBezTo>
                  <a:cubicBezTo>
                    <a:pt x="263" y="62"/>
                    <a:pt x="263" y="62"/>
                    <a:pt x="263" y="62"/>
                  </a:cubicBezTo>
                  <a:cubicBezTo>
                    <a:pt x="260" y="62"/>
                    <a:pt x="260" y="62"/>
                    <a:pt x="260" y="62"/>
                  </a:cubicBezTo>
                  <a:lnTo>
                    <a:pt x="260" y="2"/>
                  </a:lnTo>
                  <a:close/>
                  <a:moveTo>
                    <a:pt x="265" y="2"/>
                  </a:moveTo>
                  <a:cubicBezTo>
                    <a:pt x="268" y="2"/>
                    <a:pt x="268" y="2"/>
                    <a:pt x="268" y="2"/>
                  </a:cubicBezTo>
                  <a:cubicBezTo>
                    <a:pt x="268" y="62"/>
                    <a:pt x="268" y="62"/>
                    <a:pt x="268" y="62"/>
                  </a:cubicBezTo>
                  <a:cubicBezTo>
                    <a:pt x="265" y="62"/>
                    <a:pt x="265" y="62"/>
                    <a:pt x="265" y="62"/>
                  </a:cubicBezTo>
                  <a:lnTo>
                    <a:pt x="265" y="2"/>
                  </a:lnTo>
                  <a:close/>
                  <a:moveTo>
                    <a:pt x="270" y="2"/>
                  </a:moveTo>
                  <a:cubicBezTo>
                    <a:pt x="273" y="2"/>
                    <a:pt x="273" y="2"/>
                    <a:pt x="273" y="2"/>
                  </a:cubicBezTo>
                  <a:cubicBezTo>
                    <a:pt x="273" y="62"/>
                    <a:pt x="273" y="62"/>
                    <a:pt x="273" y="62"/>
                  </a:cubicBezTo>
                  <a:cubicBezTo>
                    <a:pt x="270" y="62"/>
                    <a:pt x="270" y="62"/>
                    <a:pt x="270" y="62"/>
                  </a:cubicBezTo>
                  <a:lnTo>
                    <a:pt x="270" y="2"/>
                  </a:lnTo>
                  <a:close/>
                  <a:moveTo>
                    <a:pt x="275" y="2"/>
                  </a:moveTo>
                  <a:cubicBezTo>
                    <a:pt x="278" y="2"/>
                    <a:pt x="278" y="2"/>
                    <a:pt x="278" y="2"/>
                  </a:cubicBezTo>
                  <a:cubicBezTo>
                    <a:pt x="278" y="62"/>
                    <a:pt x="278" y="62"/>
                    <a:pt x="278" y="62"/>
                  </a:cubicBezTo>
                  <a:cubicBezTo>
                    <a:pt x="275" y="62"/>
                    <a:pt x="275" y="62"/>
                    <a:pt x="275" y="62"/>
                  </a:cubicBezTo>
                  <a:lnTo>
                    <a:pt x="275" y="2"/>
                  </a:lnTo>
                  <a:close/>
                  <a:moveTo>
                    <a:pt x="280" y="2"/>
                  </a:moveTo>
                  <a:cubicBezTo>
                    <a:pt x="283" y="2"/>
                    <a:pt x="283" y="2"/>
                    <a:pt x="283" y="2"/>
                  </a:cubicBezTo>
                  <a:cubicBezTo>
                    <a:pt x="283" y="62"/>
                    <a:pt x="283" y="62"/>
                    <a:pt x="283" y="62"/>
                  </a:cubicBezTo>
                  <a:cubicBezTo>
                    <a:pt x="280" y="62"/>
                    <a:pt x="280" y="62"/>
                    <a:pt x="280" y="62"/>
                  </a:cubicBezTo>
                  <a:lnTo>
                    <a:pt x="280" y="2"/>
                  </a:lnTo>
                  <a:close/>
                  <a:moveTo>
                    <a:pt x="285" y="2"/>
                  </a:moveTo>
                  <a:cubicBezTo>
                    <a:pt x="288" y="2"/>
                    <a:pt x="288" y="2"/>
                    <a:pt x="288" y="2"/>
                  </a:cubicBezTo>
                  <a:cubicBezTo>
                    <a:pt x="288" y="62"/>
                    <a:pt x="288" y="62"/>
                    <a:pt x="288" y="62"/>
                  </a:cubicBezTo>
                  <a:cubicBezTo>
                    <a:pt x="285" y="62"/>
                    <a:pt x="285" y="62"/>
                    <a:pt x="285" y="62"/>
                  </a:cubicBezTo>
                  <a:lnTo>
                    <a:pt x="285" y="2"/>
                  </a:lnTo>
                  <a:close/>
                  <a:moveTo>
                    <a:pt x="289" y="2"/>
                  </a:moveTo>
                  <a:cubicBezTo>
                    <a:pt x="292" y="2"/>
                    <a:pt x="292" y="2"/>
                    <a:pt x="292" y="2"/>
                  </a:cubicBezTo>
                  <a:cubicBezTo>
                    <a:pt x="292" y="62"/>
                    <a:pt x="292" y="62"/>
                    <a:pt x="292" y="62"/>
                  </a:cubicBezTo>
                  <a:cubicBezTo>
                    <a:pt x="289" y="62"/>
                    <a:pt x="289" y="62"/>
                    <a:pt x="289" y="62"/>
                  </a:cubicBezTo>
                  <a:lnTo>
                    <a:pt x="289" y="2"/>
                  </a:lnTo>
                  <a:close/>
                  <a:moveTo>
                    <a:pt x="294" y="2"/>
                  </a:moveTo>
                  <a:cubicBezTo>
                    <a:pt x="297" y="2"/>
                    <a:pt x="297" y="2"/>
                    <a:pt x="297" y="2"/>
                  </a:cubicBezTo>
                  <a:cubicBezTo>
                    <a:pt x="297" y="62"/>
                    <a:pt x="297" y="62"/>
                    <a:pt x="297" y="62"/>
                  </a:cubicBezTo>
                  <a:cubicBezTo>
                    <a:pt x="294" y="62"/>
                    <a:pt x="294" y="62"/>
                    <a:pt x="294" y="62"/>
                  </a:cubicBezTo>
                  <a:lnTo>
                    <a:pt x="294" y="2"/>
                  </a:lnTo>
                  <a:close/>
                  <a:moveTo>
                    <a:pt x="299" y="2"/>
                  </a:moveTo>
                  <a:cubicBezTo>
                    <a:pt x="302" y="2"/>
                    <a:pt x="302" y="2"/>
                    <a:pt x="302" y="2"/>
                  </a:cubicBezTo>
                  <a:cubicBezTo>
                    <a:pt x="302" y="62"/>
                    <a:pt x="302" y="62"/>
                    <a:pt x="302" y="62"/>
                  </a:cubicBezTo>
                  <a:cubicBezTo>
                    <a:pt x="299" y="62"/>
                    <a:pt x="299" y="62"/>
                    <a:pt x="299" y="62"/>
                  </a:cubicBezTo>
                  <a:lnTo>
                    <a:pt x="299" y="2"/>
                  </a:lnTo>
                  <a:close/>
                  <a:moveTo>
                    <a:pt x="304" y="2"/>
                  </a:moveTo>
                  <a:cubicBezTo>
                    <a:pt x="307" y="2"/>
                    <a:pt x="307" y="2"/>
                    <a:pt x="307" y="2"/>
                  </a:cubicBezTo>
                  <a:cubicBezTo>
                    <a:pt x="307" y="62"/>
                    <a:pt x="307" y="62"/>
                    <a:pt x="307" y="62"/>
                  </a:cubicBezTo>
                  <a:cubicBezTo>
                    <a:pt x="304" y="62"/>
                    <a:pt x="304" y="62"/>
                    <a:pt x="304" y="62"/>
                  </a:cubicBezTo>
                  <a:lnTo>
                    <a:pt x="304" y="2"/>
                  </a:lnTo>
                  <a:close/>
                  <a:moveTo>
                    <a:pt x="309" y="2"/>
                  </a:moveTo>
                  <a:cubicBezTo>
                    <a:pt x="312" y="2"/>
                    <a:pt x="312" y="2"/>
                    <a:pt x="312" y="2"/>
                  </a:cubicBezTo>
                  <a:cubicBezTo>
                    <a:pt x="312" y="62"/>
                    <a:pt x="312" y="62"/>
                    <a:pt x="312" y="62"/>
                  </a:cubicBezTo>
                  <a:cubicBezTo>
                    <a:pt x="309" y="62"/>
                    <a:pt x="309" y="62"/>
                    <a:pt x="309" y="62"/>
                  </a:cubicBezTo>
                  <a:lnTo>
                    <a:pt x="309" y="2"/>
                  </a:lnTo>
                  <a:close/>
                  <a:moveTo>
                    <a:pt x="313" y="2"/>
                  </a:moveTo>
                  <a:cubicBezTo>
                    <a:pt x="316" y="2"/>
                    <a:pt x="316" y="2"/>
                    <a:pt x="316" y="2"/>
                  </a:cubicBezTo>
                  <a:cubicBezTo>
                    <a:pt x="316" y="62"/>
                    <a:pt x="316" y="62"/>
                    <a:pt x="316" y="62"/>
                  </a:cubicBezTo>
                  <a:cubicBezTo>
                    <a:pt x="313" y="62"/>
                    <a:pt x="313" y="62"/>
                    <a:pt x="313" y="62"/>
                  </a:cubicBezTo>
                  <a:lnTo>
                    <a:pt x="313" y="2"/>
                  </a:lnTo>
                  <a:close/>
                  <a:moveTo>
                    <a:pt x="318" y="2"/>
                  </a:moveTo>
                  <a:cubicBezTo>
                    <a:pt x="321" y="2"/>
                    <a:pt x="321" y="2"/>
                    <a:pt x="321" y="2"/>
                  </a:cubicBezTo>
                  <a:cubicBezTo>
                    <a:pt x="321" y="62"/>
                    <a:pt x="321" y="62"/>
                    <a:pt x="321" y="62"/>
                  </a:cubicBezTo>
                  <a:cubicBezTo>
                    <a:pt x="318" y="62"/>
                    <a:pt x="318" y="62"/>
                    <a:pt x="318" y="62"/>
                  </a:cubicBezTo>
                  <a:lnTo>
                    <a:pt x="318" y="2"/>
                  </a:lnTo>
                  <a:close/>
                  <a:moveTo>
                    <a:pt x="182" y="18"/>
                  </a:moveTo>
                  <a:cubicBezTo>
                    <a:pt x="182" y="19"/>
                    <a:pt x="182" y="19"/>
                    <a:pt x="182" y="19"/>
                  </a:cubicBezTo>
                  <a:cubicBezTo>
                    <a:pt x="181" y="19"/>
                    <a:pt x="180" y="19"/>
                    <a:pt x="179" y="19"/>
                  </a:cubicBezTo>
                  <a:cubicBezTo>
                    <a:pt x="180" y="19"/>
                    <a:pt x="181" y="18"/>
                    <a:pt x="182" y="18"/>
                  </a:cubicBezTo>
                  <a:close/>
                  <a:moveTo>
                    <a:pt x="192" y="22"/>
                  </a:moveTo>
                  <a:cubicBezTo>
                    <a:pt x="191" y="27"/>
                    <a:pt x="191" y="27"/>
                    <a:pt x="191" y="27"/>
                  </a:cubicBezTo>
                  <a:cubicBezTo>
                    <a:pt x="132" y="27"/>
                    <a:pt x="132" y="27"/>
                    <a:pt x="132" y="27"/>
                  </a:cubicBezTo>
                  <a:cubicBezTo>
                    <a:pt x="131" y="23"/>
                    <a:pt x="131" y="23"/>
                    <a:pt x="131" y="23"/>
                  </a:cubicBezTo>
                  <a:cubicBezTo>
                    <a:pt x="137" y="22"/>
                    <a:pt x="166" y="18"/>
                    <a:pt x="192" y="22"/>
                  </a:cubicBezTo>
                  <a:close/>
                  <a:moveTo>
                    <a:pt x="151" y="19"/>
                  </a:moveTo>
                  <a:cubicBezTo>
                    <a:pt x="151" y="18"/>
                    <a:pt x="151" y="18"/>
                    <a:pt x="151" y="18"/>
                  </a:cubicBezTo>
                  <a:cubicBezTo>
                    <a:pt x="152" y="19"/>
                    <a:pt x="152" y="19"/>
                    <a:pt x="152" y="19"/>
                  </a:cubicBezTo>
                  <a:cubicBezTo>
                    <a:pt x="152" y="19"/>
                    <a:pt x="152" y="19"/>
                    <a:pt x="151" y="19"/>
                  </a:cubicBezTo>
                  <a:close/>
                  <a:moveTo>
                    <a:pt x="95" y="2"/>
                  </a:moveTo>
                  <a:cubicBezTo>
                    <a:pt x="113" y="62"/>
                    <a:pt x="113" y="62"/>
                    <a:pt x="113" y="62"/>
                  </a:cubicBezTo>
                  <a:cubicBezTo>
                    <a:pt x="110" y="62"/>
                    <a:pt x="110" y="62"/>
                    <a:pt x="110" y="62"/>
                  </a:cubicBezTo>
                  <a:cubicBezTo>
                    <a:pt x="92" y="2"/>
                    <a:pt x="92" y="2"/>
                    <a:pt x="92" y="2"/>
                  </a:cubicBezTo>
                  <a:cubicBezTo>
                    <a:pt x="93" y="2"/>
                    <a:pt x="94" y="2"/>
                    <a:pt x="95" y="2"/>
                  </a:cubicBezTo>
                  <a:close/>
                  <a:moveTo>
                    <a:pt x="2" y="2"/>
                  </a:moveTo>
                  <a:cubicBezTo>
                    <a:pt x="90" y="2"/>
                    <a:pt x="90" y="2"/>
                    <a:pt x="90" y="2"/>
                  </a:cubicBezTo>
                  <a:cubicBezTo>
                    <a:pt x="108" y="62"/>
                    <a:pt x="108" y="62"/>
                    <a:pt x="108" y="62"/>
                  </a:cubicBezTo>
                  <a:cubicBezTo>
                    <a:pt x="2" y="62"/>
                    <a:pt x="2" y="62"/>
                    <a:pt x="2" y="62"/>
                  </a:cubicBezTo>
                  <a:lnTo>
                    <a:pt x="2" y="2"/>
                  </a:lnTo>
                  <a:close/>
                  <a:moveTo>
                    <a:pt x="115" y="62"/>
                  </a:moveTo>
                  <a:cubicBezTo>
                    <a:pt x="97" y="2"/>
                    <a:pt x="97" y="2"/>
                    <a:pt x="97" y="2"/>
                  </a:cubicBezTo>
                  <a:cubicBezTo>
                    <a:pt x="98" y="2"/>
                    <a:pt x="99" y="3"/>
                    <a:pt x="100" y="3"/>
                  </a:cubicBezTo>
                  <a:cubicBezTo>
                    <a:pt x="100" y="3"/>
                    <a:pt x="100" y="3"/>
                    <a:pt x="100" y="3"/>
                  </a:cubicBezTo>
                  <a:cubicBezTo>
                    <a:pt x="118" y="62"/>
                    <a:pt x="118" y="62"/>
                    <a:pt x="118" y="62"/>
                  </a:cubicBezTo>
                  <a:cubicBezTo>
                    <a:pt x="118" y="62"/>
                    <a:pt x="118" y="62"/>
                    <a:pt x="118" y="62"/>
                  </a:cubicBezTo>
                  <a:lnTo>
                    <a:pt x="115" y="62"/>
                  </a:lnTo>
                  <a:close/>
                  <a:moveTo>
                    <a:pt x="129" y="55"/>
                  </a:moveTo>
                  <a:cubicBezTo>
                    <a:pt x="129" y="55"/>
                    <a:pt x="129" y="55"/>
                    <a:pt x="129" y="55"/>
                  </a:cubicBezTo>
                  <a:cubicBezTo>
                    <a:pt x="193" y="55"/>
                    <a:pt x="193" y="55"/>
                    <a:pt x="193" y="55"/>
                  </a:cubicBezTo>
                  <a:cubicBezTo>
                    <a:pt x="194" y="55"/>
                    <a:pt x="194" y="55"/>
                    <a:pt x="194" y="55"/>
                  </a:cubicBezTo>
                  <a:cubicBezTo>
                    <a:pt x="196" y="57"/>
                    <a:pt x="196" y="57"/>
                    <a:pt x="196" y="57"/>
                  </a:cubicBezTo>
                  <a:cubicBezTo>
                    <a:pt x="196" y="57"/>
                    <a:pt x="196" y="58"/>
                    <a:pt x="196" y="58"/>
                  </a:cubicBezTo>
                  <a:cubicBezTo>
                    <a:pt x="126" y="58"/>
                    <a:pt x="126" y="58"/>
                    <a:pt x="126" y="58"/>
                  </a:cubicBezTo>
                  <a:lnTo>
                    <a:pt x="129"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21">
              <a:extLst>
                <a:ext uri="{FF2B5EF4-FFF2-40B4-BE49-F238E27FC236}">
                  <a16:creationId xmlns:a16="http://schemas.microsoft.com/office/drawing/2014/main" id="{83D4275C-C368-C85A-C1D6-01DF79EE158A}"/>
                </a:ext>
              </a:extLst>
            </p:cNvPr>
            <p:cNvSpPr>
              <a:spLocks noEditPoints="1"/>
            </p:cNvSpPr>
            <p:nvPr userDrawn="1"/>
          </p:nvSpPr>
          <p:spPr bwMode="auto">
            <a:xfrm>
              <a:off x="-6350" y="4583113"/>
              <a:ext cx="2128838" cy="265113"/>
            </a:xfrm>
            <a:custGeom>
              <a:avLst/>
              <a:gdLst>
                <a:gd name="T0" fmla="*/ 1332 w 1341"/>
                <a:gd name="T1" fmla="*/ 163 h 167"/>
                <a:gd name="T2" fmla="*/ 1332 w 1341"/>
                <a:gd name="T3" fmla="*/ 163 h 167"/>
                <a:gd name="T4" fmla="*/ 1336 w 1341"/>
                <a:gd name="T5" fmla="*/ 163 h 167"/>
                <a:gd name="T6" fmla="*/ 1328 w 1341"/>
                <a:gd name="T7" fmla="*/ 61 h 167"/>
                <a:gd name="T8" fmla="*/ 1101 w 1341"/>
                <a:gd name="T9" fmla="*/ 0 h 167"/>
                <a:gd name="T10" fmla="*/ 940 w 1341"/>
                <a:gd name="T11" fmla="*/ 61 h 167"/>
                <a:gd name="T12" fmla="*/ 853 w 1341"/>
                <a:gd name="T13" fmla="*/ 0 h 167"/>
                <a:gd name="T14" fmla="*/ 692 w 1341"/>
                <a:gd name="T15" fmla="*/ 61 h 167"/>
                <a:gd name="T16" fmla="*/ 600 w 1341"/>
                <a:gd name="T17" fmla="*/ 4 h 167"/>
                <a:gd name="T18" fmla="*/ 439 w 1341"/>
                <a:gd name="T19" fmla="*/ 61 h 167"/>
                <a:gd name="T20" fmla="*/ 352 w 1341"/>
                <a:gd name="T21" fmla="*/ 4 h 167"/>
                <a:gd name="T22" fmla="*/ 191 w 1341"/>
                <a:gd name="T23" fmla="*/ 61 h 167"/>
                <a:gd name="T24" fmla="*/ 0 w 1341"/>
                <a:gd name="T25" fmla="*/ 167 h 167"/>
                <a:gd name="T26" fmla="*/ 605 w 1341"/>
                <a:gd name="T27" fmla="*/ 150 h 167"/>
                <a:gd name="T28" fmla="*/ 1319 w 1341"/>
                <a:gd name="T29" fmla="*/ 70 h 167"/>
                <a:gd name="T30" fmla="*/ 1101 w 1341"/>
                <a:gd name="T31" fmla="*/ 158 h 167"/>
                <a:gd name="T32" fmla="*/ 1319 w 1341"/>
                <a:gd name="T33" fmla="*/ 70 h 167"/>
                <a:gd name="T34" fmla="*/ 1092 w 1341"/>
                <a:gd name="T35" fmla="*/ 8 h 167"/>
                <a:gd name="T36" fmla="*/ 949 w 1341"/>
                <a:gd name="T37" fmla="*/ 154 h 167"/>
                <a:gd name="T38" fmla="*/ 940 w 1341"/>
                <a:gd name="T39" fmla="*/ 70 h 167"/>
                <a:gd name="T40" fmla="*/ 853 w 1341"/>
                <a:gd name="T41" fmla="*/ 158 h 167"/>
                <a:gd name="T42" fmla="*/ 940 w 1341"/>
                <a:gd name="T43" fmla="*/ 70 h 167"/>
                <a:gd name="T44" fmla="*/ 844 w 1341"/>
                <a:gd name="T45" fmla="*/ 8 h 167"/>
                <a:gd name="T46" fmla="*/ 696 w 1341"/>
                <a:gd name="T47" fmla="*/ 154 h 167"/>
                <a:gd name="T48" fmla="*/ 692 w 1341"/>
                <a:gd name="T49" fmla="*/ 70 h 167"/>
                <a:gd name="T50" fmla="*/ 600 w 1341"/>
                <a:gd name="T51" fmla="*/ 158 h 167"/>
                <a:gd name="T52" fmla="*/ 692 w 1341"/>
                <a:gd name="T53" fmla="*/ 70 h 167"/>
                <a:gd name="T54" fmla="*/ 592 w 1341"/>
                <a:gd name="T55" fmla="*/ 13 h 167"/>
                <a:gd name="T56" fmla="*/ 587 w 1341"/>
                <a:gd name="T57" fmla="*/ 158 h 167"/>
                <a:gd name="T58" fmla="*/ 448 w 1341"/>
                <a:gd name="T59" fmla="*/ 13 h 167"/>
                <a:gd name="T60" fmla="*/ 439 w 1341"/>
                <a:gd name="T61" fmla="*/ 158 h 167"/>
                <a:gd name="T62" fmla="*/ 352 w 1341"/>
                <a:gd name="T63" fmla="*/ 70 h 167"/>
                <a:gd name="T64" fmla="*/ 196 w 1341"/>
                <a:gd name="T65" fmla="*/ 13 h 167"/>
                <a:gd name="T66" fmla="*/ 344 w 1341"/>
                <a:gd name="T67" fmla="*/ 158 h 167"/>
                <a:gd name="T68" fmla="*/ 196 w 1341"/>
                <a:gd name="T69" fmla="*/ 13 h 167"/>
                <a:gd name="T70" fmla="*/ 191 w 1341"/>
                <a:gd name="T71" fmla="*/ 70 h 167"/>
                <a:gd name="T72" fmla="*/ 8 w 1341"/>
                <a:gd name="T73" fmla="*/ 158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41" h="167">
                  <a:moveTo>
                    <a:pt x="600" y="167"/>
                  </a:moveTo>
                  <a:lnTo>
                    <a:pt x="1332" y="163"/>
                  </a:lnTo>
                  <a:lnTo>
                    <a:pt x="1332" y="163"/>
                  </a:lnTo>
                  <a:lnTo>
                    <a:pt x="1332" y="163"/>
                  </a:lnTo>
                  <a:lnTo>
                    <a:pt x="1336" y="163"/>
                  </a:lnTo>
                  <a:lnTo>
                    <a:pt x="1336" y="163"/>
                  </a:lnTo>
                  <a:lnTo>
                    <a:pt x="1341" y="163"/>
                  </a:lnTo>
                  <a:lnTo>
                    <a:pt x="1328" y="61"/>
                  </a:lnTo>
                  <a:lnTo>
                    <a:pt x="1101" y="61"/>
                  </a:lnTo>
                  <a:lnTo>
                    <a:pt x="1101" y="0"/>
                  </a:lnTo>
                  <a:lnTo>
                    <a:pt x="940" y="0"/>
                  </a:lnTo>
                  <a:lnTo>
                    <a:pt x="940" y="61"/>
                  </a:lnTo>
                  <a:lnTo>
                    <a:pt x="853" y="61"/>
                  </a:lnTo>
                  <a:lnTo>
                    <a:pt x="853" y="0"/>
                  </a:lnTo>
                  <a:lnTo>
                    <a:pt x="692" y="0"/>
                  </a:lnTo>
                  <a:lnTo>
                    <a:pt x="692" y="61"/>
                  </a:lnTo>
                  <a:lnTo>
                    <a:pt x="600" y="61"/>
                  </a:lnTo>
                  <a:lnTo>
                    <a:pt x="600" y="4"/>
                  </a:lnTo>
                  <a:lnTo>
                    <a:pt x="439" y="4"/>
                  </a:lnTo>
                  <a:lnTo>
                    <a:pt x="439" y="61"/>
                  </a:lnTo>
                  <a:lnTo>
                    <a:pt x="352" y="61"/>
                  </a:lnTo>
                  <a:lnTo>
                    <a:pt x="352" y="4"/>
                  </a:lnTo>
                  <a:lnTo>
                    <a:pt x="191" y="4"/>
                  </a:lnTo>
                  <a:lnTo>
                    <a:pt x="191" y="61"/>
                  </a:lnTo>
                  <a:lnTo>
                    <a:pt x="26" y="61"/>
                  </a:lnTo>
                  <a:lnTo>
                    <a:pt x="0" y="167"/>
                  </a:lnTo>
                  <a:lnTo>
                    <a:pt x="587" y="167"/>
                  </a:lnTo>
                  <a:lnTo>
                    <a:pt x="605" y="150"/>
                  </a:lnTo>
                  <a:lnTo>
                    <a:pt x="600" y="167"/>
                  </a:lnTo>
                  <a:close/>
                  <a:moveTo>
                    <a:pt x="1319" y="70"/>
                  </a:moveTo>
                  <a:lnTo>
                    <a:pt x="1332" y="154"/>
                  </a:lnTo>
                  <a:lnTo>
                    <a:pt x="1101" y="158"/>
                  </a:lnTo>
                  <a:lnTo>
                    <a:pt x="1101" y="70"/>
                  </a:lnTo>
                  <a:lnTo>
                    <a:pt x="1319" y="70"/>
                  </a:lnTo>
                  <a:close/>
                  <a:moveTo>
                    <a:pt x="949" y="8"/>
                  </a:moveTo>
                  <a:lnTo>
                    <a:pt x="1092" y="8"/>
                  </a:lnTo>
                  <a:lnTo>
                    <a:pt x="1092" y="154"/>
                  </a:lnTo>
                  <a:lnTo>
                    <a:pt x="949" y="154"/>
                  </a:lnTo>
                  <a:lnTo>
                    <a:pt x="949" y="8"/>
                  </a:lnTo>
                  <a:close/>
                  <a:moveTo>
                    <a:pt x="940" y="70"/>
                  </a:moveTo>
                  <a:lnTo>
                    <a:pt x="940" y="158"/>
                  </a:lnTo>
                  <a:lnTo>
                    <a:pt x="853" y="158"/>
                  </a:lnTo>
                  <a:lnTo>
                    <a:pt x="853" y="70"/>
                  </a:lnTo>
                  <a:lnTo>
                    <a:pt x="940" y="70"/>
                  </a:lnTo>
                  <a:close/>
                  <a:moveTo>
                    <a:pt x="696" y="8"/>
                  </a:moveTo>
                  <a:lnTo>
                    <a:pt x="844" y="8"/>
                  </a:lnTo>
                  <a:lnTo>
                    <a:pt x="844" y="154"/>
                  </a:lnTo>
                  <a:lnTo>
                    <a:pt x="696" y="154"/>
                  </a:lnTo>
                  <a:lnTo>
                    <a:pt x="696" y="8"/>
                  </a:lnTo>
                  <a:close/>
                  <a:moveTo>
                    <a:pt x="692" y="70"/>
                  </a:moveTo>
                  <a:lnTo>
                    <a:pt x="692" y="158"/>
                  </a:lnTo>
                  <a:lnTo>
                    <a:pt x="600" y="158"/>
                  </a:lnTo>
                  <a:lnTo>
                    <a:pt x="600" y="70"/>
                  </a:lnTo>
                  <a:lnTo>
                    <a:pt x="692" y="70"/>
                  </a:lnTo>
                  <a:close/>
                  <a:moveTo>
                    <a:pt x="448" y="13"/>
                  </a:moveTo>
                  <a:lnTo>
                    <a:pt x="592" y="13"/>
                  </a:lnTo>
                  <a:lnTo>
                    <a:pt x="592" y="158"/>
                  </a:lnTo>
                  <a:lnTo>
                    <a:pt x="587" y="158"/>
                  </a:lnTo>
                  <a:lnTo>
                    <a:pt x="448" y="158"/>
                  </a:lnTo>
                  <a:lnTo>
                    <a:pt x="448" y="13"/>
                  </a:lnTo>
                  <a:close/>
                  <a:moveTo>
                    <a:pt x="439" y="70"/>
                  </a:moveTo>
                  <a:lnTo>
                    <a:pt x="439" y="158"/>
                  </a:lnTo>
                  <a:lnTo>
                    <a:pt x="352" y="158"/>
                  </a:lnTo>
                  <a:lnTo>
                    <a:pt x="352" y="70"/>
                  </a:lnTo>
                  <a:lnTo>
                    <a:pt x="439" y="70"/>
                  </a:lnTo>
                  <a:close/>
                  <a:moveTo>
                    <a:pt x="196" y="13"/>
                  </a:moveTo>
                  <a:lnTo>
                    <a:pt x="344" y="13"/>
                  </a:lnTo>
                  <a:lnTo>
                    <a:pt x="344" y="158"/>
                  </a:lnTo>
                  <a:lnTo>
                    <a:pt x="196" y="158"/>
                  </a:lnTo>
                  <a:lnTo>
                    <a:pt x="196" y="13"/>
                  </a:lnTo>
                  <a:close/>
                  <a:moveTo>
                    <a:pt x="30" y="70"/>
                  </a:moveTo>
                  <a:lnTo>
                    <a:pt x="191" y="70"/>
                  </a:lnTo>
                  <a:lnTo>
                    <a:pt x="191" y="158"/>
                  </a:lnTo>
                  <a:lnTo>
                    <a:pt x="8" y="158"/>
                  </a:lnTo>
                  <a:lnTo>
                    <a:pt x="30"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2">
              <a:extLst>
                <a:ext uri="{FF2B5EF4-FFF2-40B4-BE49-F238E27FC236}">
                  <a16:creationId xmlns:a16="http://schemas.microsoft.com/office/drawing/2014/main" id="{217B4F5E-562A-7A5B-2416-FC7ED7BACEA3}"/>
                </a:ext>
              </a:extLst>
            </p:cNvPr>
            <p:cNvSpPr>
              <a:spLocks noEditPoints="1"/>
            </p:cNvSpPr>
            <p:nvPr userDrawn="1"/>
          </p:nvSpPr>
          <p:spPr bwMode="auto">
            <a:xfrm>
              <a:off x="366713" y="4630738"/>
              <a:ext cx="103188" cy="176213"/>
            </a:xfrm>
            <a:custGeom>
              <a:avLst/>
              <a:gdLst>
                <a:gd name="T0" fmla="*/ 13 w 15"/>
                <a:gd name="T1" fmla="*/ 8 h 25"/>
                <a:gd name="T2" fmla="*/ 11 w 15"/>
                <a:gd name="T3" fmla="*/ 9 h 25"/>
                <a:gd name="T4" fmla="*/ 10 w 15"/>
                <a:gd name="T5" fmla="*/ 10 h 25"/>
                <a:gd name="T6" fmla="*/ 7 w 15"/>
                <a:gd name="T7" fmla="*/ 13 h 25"/>
                <a:gd name="T8" fmla="*/ 6 w 15"/>
                <a:gd name="T9" fmla="*/ 13 h 25"/>
                <a:gd name="T10" fmla="*/ 8 w 15"/>
                <a:gd name="T11" fmla="*/ 11 h 25"/>
                <a:gd name="T12" fmla="*/ 11 w 15"/>
                <a:gd name="T13" fmla="*/ 7 h 25"/>
                <a:gd name="T14" fmla="*/ 12 w 15"/>
                <a:gd name="T15" fmla="*/ 5 h 25"/>
                <a:gd name="T16" fmla="*/ 11 w 15"/>
                <a:gd name="T17" fmla="*/ 4 h 25"/>
                <a:gd name="T18" fmla="*/ 10 w 15"/>
                <a:gd name="T19" fmla="*/ 2 h 25"/>
                <a:gd name="T20" fmla="*/ 9 w 15"/>
                <a:gd name="T21" fmla="*/ 1 h 25"/>
                <a:gd name="T22" fmla="*/ 7 w 15"/>
                <a:gd name="T23" fmla="*/ 1 h 25"/>
                <a:gd name="T24" fmla="*/ 7 w 15"/>
                <a:gd name="T25" fmla="*/ 2 h 25"/>
                <a:gd name="T26" fmla="*/ 7 w 15"/>
                <a:gd name="T27" fmla="*/ 5 h 25"/>
                <a:gd name="T28" fmla="*/ 7 w 15"/>
                <a:gd name="T29" fmla="*/ 6 h 25"/>
                <a:gd name="T30" fmla="*/ 7 w 15"/>
                <a:gd name="T31" fmla="*/ 9 h 25"/>
                <a:gd name="T32" fmla="*/ 4 w 15"/>
                <a:gd name="T33" fmla="*/ 11 h 25"/>
                <a:gd name="T34" fmla="*/ 3 w 15"/>
                <a:gd name="T35" fmla="*/ 12 h 25"/>
                <a:gd name="T36" fmla="*/ 4 w 15"/>
                <a:gd name="T37" fmla="*/ 13 h 25"/>
                <a:gd name="T38" fmla="*/ 5 w 15"/>
                <a:gd name="T39" fmla="*/ 13 h 25"/>
                <a:gd name="T40" fmla="*/ 4 w 15"/>
                <a:gd name="T41" fmla="*/ 15 h 25"/>
                <a:gd name="T42" fmla="*/ 3 w 15"/>
                <a:gd name="T43" fmla="*/ 17 h 25"/>
                <a:gd name="T44" fmla="*/ 1 w 15"/>
                <a:gd name="T45" fmla="*/ 20 h 25"/>
                <a:gd name="T46" fmla="*/ 0 w 15"/>
                <a:gd name="T47" fmla="*/ 20 h 25"/>
                <a:gd name="T48" fmla="*/ 1 w 15"/>
                <a:gd name="T49" fmla="*/ 22 h 25"/>
                <a:gd name="T50" fmla="*/ 2 w 15"/>
                <a:gd name="T51" fmla="*/ 25 h 25"/>
                <a:gd name="T52" fmla="*/ 4 w 15"/>
                <a:gd name="T53" fmla="*/ 23 h 25"/>
                <a:gd name="T54" fmla="*/ 4 w 15"/>
                <a:gd name="T55" fmla="*/ 22 h 25"/>
                <a:gd name="T56" fmla="*/ 3 w 15"/>
                <a:gd name="T57" fmla="*/ 20 h 25"/>
                <a:gd name="T58" fmla="*/ 5 w 15"/>
                <a:gd name="T59" fmla="*/ 18 h 25"/>
                <a:gd name="T60" fmla="*/ 6 w 15"/>
                <a:gd name="T61" fmla="*/ 20 h 25"/>
                <a:gd name="T62" fmla="*/ 7 w 15"/>
                <a:gd name="T63" fmla="*/ 21 h 25"/>
                <a:gd name="T64" fmla="*/ 6 w 15"/>
                <a:gd name="T65" fmla="*/ 22 h 25"/>
                <a:gd name="T66" fmla="*/ 7 w 15"/>
                <a:gd name="T67" fmla="*/ 23 h 25"/>
                <a:gd name="T68" fmla="*/ 8 w 15"/>
                <a:gd name="T69" fmla="*/ 24 h 25"/>
                <a:gd name="T70" fmla="*/ 9 w 15"/>
                <a:gd name="T71" fmla="*/ 23 h 25"/>
                <a:gd name="T72" fmla="*/ 11 w 15"/>
                <a:gd name="T73" fmla="*/ 21 h 25"/>
                <a:gd name="T74" fmla="*/ 13 w 15"/>
                <a:gd name="T75" fmla="*/ 22 h 25"/>
                <a:gd name="T76" fmla="*/ 14 w 15"/>
                <a:gd name="T77" fmla="*/ 18 h 25"/>
                <a:gd name="T78" fmla="*/ 14 w 15"/>
                <a:gd name="T79" fmla="*/ 17 h 25"/>
                <a:gd name="T80" fmla="*/ 14 w 15"/>
                <a:gd name="T81" fmla="*/ 13 h 25"/>
                <a:gd name="T82" fmla="*/ 15 w 15"/>
                <a:gd name="T83" fmla="*/ 10 h 25"/>
                <a:gd name="T84" fmla="*/ 14 w 15"/>
                <a:gd name="T85" fmla="*/ 8 h 25"/>
                <a:gd name="T86" fmla="*/ 8 w 15"/>
                <a:gd name="T87" fmla="*/ 15 h 25"/>
                <a:gd name="T88" fmla="*/ 8 w 15"/>
                <a:gd name="T89" fmla="*/ 17 h 25"/>
                <a:gd name="T90" fmla="*/ 7 w 15"/>
                <a:gd name="T91" fmla="*/ 18 h 25"/>
                <a:gd name="T92" fmla="*/ 7 w 15"/>
                <a:gd name="T93" fmla="*/ 16 h 25"/>
                <a:gd name="T94" fmla="*/ 7 w 15"/>
                <a:gd name="T95" fmla="*/ 14 h 25"/>
                <a:gd name="T96" fmla="*/ 8 w 15"/>
                <a:gd name="T97" fmla="*/ 14 h 25"/>
                <a:gd name="T98" fmla="*/ 9 w 15"/>
                <a:gd name="T99" fmla="*/ 14 h 25"/>
                <a:gd name="T100" fmla="*/ 11 w 15"/>
                <a:gd name="T101" fmla="*/ 14 h 25"/>
                <a:gd name="T102" fmla="*/ 11 w 15"/>
                <a:gd name="T103" fmla="*/ 16 h 25"/>
                <a:gd name="T104" fmla="*/ 11 w 15"/>
                <a:gd name="T105" fmla="*/ 20 h 25"/>
                <a:gd name="T106" fmla="*/ 10 w 15"/>
                <a:gd name="T107" fmla="*/ 19 h 25"/>
                <a:gd name="T108" fmla="*/ 9 w 15"/>
                <a:gd name="T109" fmla="*/ 18 h 25"/>
                <a:gd name="T110" fmla="*/ 9 w 15"/>
                <a:gd name="T111" fmla="*/ 16 h 25"/>
                <a:gd name="T112" fmla="*/ 10 w 15"/>
                <a:gd name="T113" fmla="*/ 13 h 25"/>
                <a:gd name="T114" fmla="*/ 10 w 15"/>
                <a:gd name="T115" fmla="*/ 11 h 25"/>
                <a:gd name="T116" fmla="*/ 12 w 15"/>
                <a:gd name="T117" fmla="*/ 10 h 25"/>
                <a:gd name="T118" fmla="*/ 11 w 15"/>
                <a:gd name="T119"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 h="25">
                  <a:moveTo>
                    <a:pt x="14" y="8"/>
                  </a:moveTo>
                  <a:cubicBezTo>
                    <a:pt x="14" y="8"/>
                    <a:pt x="13" y="8"/>
                    <a:pt x="13" y="8"/>
                  </a:cubicBezTo>
                  <a:cubicBezTo>
                    <a:pt x="13" y="8"/>
                    <a:pt x="12" y="8"/>
                    <a:pt x="12" y="8"/>
                  </a:cubicBezTo>
                  <a:cubicBezTo>
                    <a:pt x="12" y="8"/>
                    <a:pt x="11" y="8"/>
                    <a:pt x="11" y="9"/>
                  </a:cubicBezTo>
                  <a:cubicBezTo>
                    <a:pt x="11" y="9"/>
                    <a:pt x="11" y="9"/>
                    <a:pt x="11" y="10"/>
                  </a:cubicBezTo>
                  <a:cubicBezTo>
                    <a:pt x="10" y="10"/>
                    <a:pt x="10" y="10"/>
                    <a:pt x="10" y="10"/>
                  </a:cubicBezTo>
                  <a:cubicBezTo>
                    <a:pt x="10" y="10"/>
                    <a:pt x="10" y="10"/>
                    <a:pt x="10" y="11"/>
                  </a:cubicBezTo>
                  <a:cubicBezTo>
                    <a:pt x="9" y="11"/>
                    <a:pt x="8" y="12"/>
                    <a:pt x="7" y="13"/>
                  </a:cubicBezTo>
                  <a:cubicBezTo>
                    <a:pt x="7" y="13"/>
                    <a:pt x="7" y="13"/>
                    <a:pt x="7" y="14"/>
                  </a:cubicBezTo>
                  <a:cubicBezTo>
                    <a:pt x="7" y="14"/>
                    <a:pt x="7" y="13"/>
                    <a:pt x="6" y="13"/>
                  </a:cubicBezTo>
                  <a:cubicBezTo>
                    <a:pt x="7" y="13"/>
                    <a:pt x="7" y="12"/>
                    <a:pt x="7" y="12"/>
                  </a:cubicBezTo>
                  <a:cubicBezTo>
                    <a:pt x="7" y="11"/>
                    <a:pt x="7" y="11"/>
                    <a:pt x="8" y="11"/>
                  </a:cubicBezTo>
                  <a:cubicBezTo>
                    <a:pt x="8" y="10"/>
                    <a:pt x="8" y="10"/>
                    <a:pt x="8" y="10"/>
                  </a:cubicBezTo>
                  <a:cubicBezTo>
                    <a:pt x="9" y="9"/>
                    <a:pt x="10" y="8"/>
                    <a:pt x="11" y="7"/>
                  </a:cubicBezTo>
                  <a:cubicBezTo>
                    <a:pt x="11" y="7"/>
                    <a:pt x="12" y="7"/>
                    <a:pt x="12" y="6"/>
                  </a:cubicBezTo>
                  <a:cubicBezTo>
                    <a:pt x="12" y="6"/>
                    <a:pt x="12" y="6"/>
                    <a:pt x="12" y="5"/>
                  </a:cubicBezTo>
                  <a:cubicBezTo>
                    <a:pt x="11" y="5"/>
                    <a:pt x="11" y="6"/>
                    <a:pt x="10" y="5"/>
                  </a:cubicBezTo>
                  <a:cubicBezTo>
                    <a:pt x="10" y="5"/>
                    <a:pt x="11" y="4"/>
                    <a:pt x="11" y="4"/>
                  </a:cubicBezTo>
                  <a:cubicBezTo>
                    <a:pt x="11" y="3"/>
                    <a:pt x="11" y="3"/>
                    <a:pt x="11" y="3"/>
                  </a:cubicBezTo>
                  <a:cubicBezTo>
                    <a:pt x="10" y="3"/>
                    <a:pt x="10" y="3"/>
                    <a:pt x="10" y="2"/>
                  </a:cubicBezTo>
                  <a:cubicBezTo>
                    <a:pt x="9" y="2"/>
                    <a:pt x="9" y="2"/>
                    <a:pt x="9" y="2"/>
                  </a:cubicBezTo>
                  <a:cubicBezTo>
                    <a:pt x="9" y="2"/>
                    <a:pt x="9" y="1"/>
                    <a:pt x="9" y="1"/>
                  </a:cubicBezTo>
                  <a:cubicBezTo>
                    <a:pt x="9" y="0"/>
                    <a:pt x="8" y="0"/>
                    <a:pt x="7" y="1"/>
                  </a:cubicBezTo>
                  <a:cubicBezTo>
                    <a:pt x="7" y="1"/>
                    <a:pt x="7" y="1"/>
                    <a:pt x="7" y="1"/>
                  </a:cubicBezTo>
                  <a:cubicBezTo>
                    <a:pt x="7" y="1"/>
                    <a:pt x="7" y="2"/>
                    <a:pt x="7" y="2"/>
                  </a:cubicBezTo>
                  <a:cubicBezTo>
                    <a:pt x="7" y="2"/>
                    <a:pt x="7" y="2"/>
                    <a:pt x="7" y="2"/>
                  </a:cubicBezTo>
                  <a:cubicBezTo>
                    <a:pt x="7" y="3"/>
                    <a:pt x="7" y="4"/>
                    <a:pt x="7" y="4"/>
                  </a:cubicBezTo>
                  <a:cubicBezTo>
                    <a:pt x="7" y="4"/>
                    <a:pt x="7" y="4"/>
                    <a:pt x="7" y="5"/>
                  </a:cubicBezTo>
                  <a:cubicBezTo>
                    <a:pt x="7" y="5"/>
                    <a:pt x="7" y="5"/>
                    <a:pt x="7" y="5"/>
                  </a:cubicBezTo>
                  <a:cubicBezTo>
                    <a:pt x="7" y="6"/>
                    <a:pt x="7" y="6"/>
                    <a:pt x="7" y="6"/>
                  </a:cubicBezTo>
                  <a:cubicBezTo>
                    <a:pt x="7" y="6"/>
                    <a:pt x="7" y="6"/>
                    <a:pt x="7" y="7"/>
                  </a:cubicBezTo>
                  <a:cubicBezTo>
                    <a:pt x="7" y="8"/>
                    <a:pt x="7" y="8"/>
                    <a:pt x="7" y="9"/>
                  </a:cubicBezTo>
                  <a:cubicBezTo>
                    <a:pt x="7" y="9"/>
                    <a:pt x="6" y="9"/>
                    <a:pt x="6" y="9"/>
                  </a:cubicBezTo>
                  <a:cubicBezTo>
                    <a:pt x="5" y="10"/>
                    <a:pt x="4" y="11"/>
                    <a:pt x="4" y="11"/>
                  </a:cubicBezTo>
                  <a:cubicBezTo>
                    <a:pt x="4" y="11"/>
                    <a:pt x="3" y="12"/>
                    <a:pt x="3" y="12"/>
                  </a:cubicBezTo>
                  <a:cubicBezTo>
                    <a:pt x="3" y="12"/>
                    <a:pt x="3" y="12"/>
                    <a:pt x="3" y="12"/>
                  </a:cubicBezTo>
                  <a:cubicBezTo>
                    <a:pt x="3" y="12"/>
                    <a:pt x="3" y="13"/>
                    <a:pt x="3" y="13"/>
                  </a:cubicBezTo>
                  <a:cubicBezTo>
                    <a:pt x="3" y="13"/>
                    <a:pt x="4" y="13"/>
                    <a:pt x="4" y="13"/>
                  </a:cubicBezTo>
                  <a:cubicBezTo>
                    <a:pt x="4" y="13"/>
                    <a:pt x="4" y="13"/>
                    <a:pt x="5" y="13"/>
                  </a:cubicBezTo>
                  <a:cubicBezTo>
                    <a:pt x="5" y="13"/>
                    <a:pt x="5" y="13"/>
                    <a:pt x="5" y="13"/>
                  </a:cubicBezTo>
                  <a:cubicBezTo>
                    <a:pt x="6" y="13"/>
                    <a:pt x="6" y="14"/>
                    <a:pt x="6" y="14"/>
                  </a:cubicBezTo>
                  <a:cubicBezTo>
                    <a:pt x="6" y="15"/>
                    <a:pt x="5" y="15"/>
                    <a:pt x="4" y="15"/>
                  </a:cubicBezTo>
                  <a:cubicBezTo>
                    <a:pt x="4" y="16"/>
                    <a:pt x="5" y="16"/>
                    <a:pt x="5" y="16"/>
                  </a:cubicBezTo>
                  <a:cubicBezTo>
                    <a:pt x="4" y="16"/>
                    <a:pt x="4" y="17"/>
                    <a:pt x="3" y="17"/>
                  </a:cubicBezTo>
                  <a:cubicBezTo>
                    <a:pt x="3" y="17"/>
                    <a:pt x="3" y="18"/>
                    <a:pt x="3" y="18"/>
                  </a:cubicBezTo>
                  <a:cubicBezTo>
                    <a:pt x="2" y="19"/>
                    <a:pt x="2" y="19"/>
                    <a:pt x="1" y="20"/>
                  </a:cubicBezTo>
                  <a:cubicBezTo>
                    <a:pt x="1" y="19"/>
                    <a:pt x="1" y="19"/>
                    <a:pt x="1" y="18"/>
                  </a:cubicBezTo>
                  <a:cubicBezTo>
                    <a:pt x="0" y="19"/>
                    <a:pt x="0" y="19"/>
                    <a:pt x="0" y="20"/>
                  </a:cubicBezTo>
                  <a:cubicBezTo>
                    <a:pt x="0" y="20"/>
                    <a:pt x="0" y="21"/>
                    <a:pt x="0" y="21"/>
                  </a:cubicBezTo>
                  <a:cubicBezTo>
                    <a:pt x="1" y="21"/>
                    <a:pt x="1" y="22"/>
                    <a:pt x="1" y="22"/>
                  </a:cubicBezTo>
                  <a:cubicBezTo>
                    <a:pt x="1" y="23"/>
                    <a:pt x="1" y="23"/>
                    <a:pt x="1" y="24"/>
                  </a:cubicBezTo>
                  <a:cubicBezTo>
                    <a:pt x="2" y="24"/>
                    <a:pt x="2" y="24"/>
                    <a:pt x="2" y="25"/>
                  </a:cubicBezTo>
                  <a:cubicBezTo>
                    <a:pt x="3" y="25"/>
                    <a:pt x="3" y="25"/>
                    <a:pt x="3" y="25"/>
                  </a:cubicBezTo>
                  <a:cubicBezTo>
                    <a:pt x="4" y="24"/>
                    <a:pt x="4" y="23"/>
                    <a:pt x="4" y="23"/>
                  </a:cubicBezTo>
                  <a:cubicBezTo>
                    <a:pt x="4" y="23"/>
                    <a:pt x="4" y="23"/>
                    <a:pt x="4" y="23"/>
                  </a:cubicBezTo>
                  <a:cubicBezTo>
                    <a:pt x="4" y="23"/>
                    <a:pt x="4" y="22"/>
                    <a:pt x="4" y="22"/>
                  </a:cubicBezTo>
                  <a:cubicBezTo>
                    <a:pt x="3" y="22"/>
                    <a:pt x="2" y="22"/>
                    <a:pt x="2" y="21"/>
                  </a:cubicBezTo>
                  <a:cubicBezTo>
                    <a:pt x="2" y="21"/>
                    <a:pt x="3" y="20"/>
                    <a:pt x="3" y="20"/>
                  </a:cubicBezTo>
                  <a:cubicBezTo>
                    <a:pt x="3" y="19"/>
                    <a:pt x="3" y="19"/>
                    <a:pt x="4" y="19"/>
                  </a:cubicBezTo>
                  <a:cubicBezTo>
                    <a:pt x="5" y="19"/>
                    <a:pt x="5" y="18"/>
                    <a:pt x="5" y="18"/>
                  </a:cubicBezTo>
                  <a:cubicBezTo>
                    <a:pt x="5" y="18"/>
                    <a:pt x="6" y="18"/>
                    <a:pt x="6" y="19"/>
                  </a:cubicBezTo>
                  <a:cubicBezTo>
                    <a:pt x="6" y="19"/>
                    <a:pt x="5" y="19"/>
                    <a:pt x="6" y="20"/>
                  </a:cubicBezTo>
                  <a:cubicBezTo>
                    <a:pt x="6" y="20"/>
                    <a:pt x="6" y="19"/>
                    <a:pt x="6" y="19"/>
                  </a:cubicBezTo>
                  <a:cubicBezTo>
                    <a:pt x="7" y="19"/>
                    <a:pt x="7" y="21"/>
                    <a:pt x="7" y="21"/>
                  </a:cubicBezTo>
                  <a:cubicBezTo>
                    <a:pt x="6" y="21"/>
                    <a:pt x="6" y="21"/>
                    <a:pt x="6" y="22"/>
                  </a:cubicBezTo>
                  <a:cubicBezTo>
                    <a:pt x="6" y="22"/>
                    <a:pt x="6" y="22"/>
                    <a:pt x="6" y="22"/>
                  </a:cubicBezTo>
                  <a:cubicBezTo>
                    <a:pt x="6" y="22"/>
                    <a:pt x="7" y="22"/>
                    <a:pt x="7" y="22"/>
                  </a:cubicBezTo>
                  <a:cubicBezTo>
                    <a:pt x="7" y="22"/>
                    <a:pt x="7" y="23"/>
                    <a:pt x="7" y="23"/>
                  </a:cubicBezTo>
                  <a:cubicBezTo>
                    <a:pt x="7" y="23"/>
                    <a:pt x="8" y="24"/>
                    <a:pt x="8" y="24"/>
                  </a:cubicBezTo>
                  <a:cubicBezTo>
                    <a:pt x="8" y="24"/>
                    <a:pt x="8" y="24"/>
                    <a:pt x="8" y="24"/>
                  </a:cubicBezTo>
                  <a:cubicBezTo>
                    <a:pt x="8" y="24"/>
                    <a:pt x="8" y="24"/>
                    <a:pt x="9" y="23"/>
                  </a:cubicBezTo>
                  <a:cubicBezTo>
                    <a:pt x="9" y="23"/>
                    <a:pt x="9" y="23"/>
                    <a:pt x="9" y="23"/>
                  </a:cubicBezTo>
                  <a:cubicBezTo>
                    <a:pt x="10" y="22"/>
                    <a:pt x="9" y="21"/>
                    <a:pt x="9" y="20"/>
                  </a:cubicBezTo>
                  <a:cubicBezTo>
                    <a:pt x="10" y="20"/>
                    <a:pt x="10" y="21"/>
                    <a:pt x="11" y="21"/>
                  </a:cubicBezTo>
                  <a:cubicBezTo>
                    <a:pt x="12" y="22"/>
                    <a:pt x="12" y="22"/>
                    <a:pt x="12" y="22"/>
                  </a:cubicBezTo>
                  <a:cubicBezTo>
                    <a:pt x="12" y="22"/>
                    <a:pt x="12" y="22"/>
                    <a:pt x="13" y="22"/>
                  </a:cubicBezTo>
                  <a:cubicBezTo>
                    <a:pt x="13" y="21"/>
                    <a:pt x="14" y="21"/>
                    <a:pt x="14" y="20"/>
                  </a:cubicBezTo>
                  <a:cubicBezTo>
                    <a:pt x="14" y="20"/>
                    <a:pt x="14" y="19"/>
                    <a:pt x="14" y="18"/>
                  </a:cubicBezTo>
                  <a:cubicBezTo>
                    <a:pt x="14" y="18"/>
                    <a:pt x="14" y="18"/>
                    <a:pt x="14" y="17"/>
                  </a:cubicBezTo>
                  <a:cubicBezTo>
                    <a:pt x="14" y="17"/>
                    <a:pt x="14" y="17"/>
                    <a:pt x="14" y="17"/>
                  </a:cubicBezTo>
                  <a:cubicBezTo>
                    <a:pt x="14" y="16"/>
                    <a:pt x="14" y="15"/>
                    <a:pt x="14" y="15"/>
                  </a:cubicBezTo>
                  <a:cubicBezTo>
                    <a:pt x="14" y="14"/>
                    <a:pt x="14" y="13"/>
                    <a:pt x="14" y="13"/>
                  </a:cubicBezTo>
                  <a:cubicBezTo>
                    <a:pt x="14" y="12"/>
                    <a:pt x="15" y="12"/>
                    <a:pt x="15" y="11"/>
                  </a:cubicBezTo>
                  <a:cubicBezTo>
                    <a:pt x="15" y="11"/>
                    <a:pt x="15" y="10"/>
                    <a:pt x="15" y="10"/>
                  </a:cubicBezTo>
                  <a:cubicBezTo>
                    <a:pt x="15" y="10"/>
                    <a:pt x="15" y="9"/>
                    <a:pt x="14" y="9"/>
                  </a:cubicBezTo>
                  <a:cubicBezTo>
                    <a:pt x="14" y="9"/>
                    <a:pt x="14" y="9"/>
                    <a:pt x="14" y="8"/>
                  </a:cubicBezTo>
                  <a:close/>
                  <a:moveTo>
                    <a:pt x="8" y="15"/>
                  </a:moveTo>
                  <a:cubicBezTo>
                    <a:pt x="8" y="15"/>
                    <a:pt x="8" y="15"/>
                    <a:pt x="8" y="15"/>
                  </a:cubicBezTo>
                  <a:cubicBezTo>
                    <a:pt x="8" y="15"/>
                    <a:pt x="8" y="16"/>
                    <a:pt x="8" y="16"/>
                  </a:cubicBezTo>
                  <a:cubicBezTo>
                    <a:pt x="8" y="16"/>
                    <a:pt x="8" y="16"/>
                    <a:pt x="8" y="17"/>
                  </a:cubicBezTo>
                  <a:cubicBezTo>
                    <a:pt x="8" y="17"/>
                    <a:pt x="8" y="17"/>
                    <a:pt x="7" y="18"/>
                  </a:cubicBezTo>
                  <a:cubicBezTo>
                    <a:pt x="7" y="18"/>
                    <a:pt x="7" y="18"/>
                    <a:pt x="7" y="18"/>
                  </a:cubicBezTo>
                  <a:cubicBezTo>
                    <a:pt x="7" y="17"/>
                    <a:pt x="7" y="17"/>
                    <a:pt x="7" y="16"/>
                  </a:cubicBezTo>
                  <a:cubicBezTo>
                    <a:pt x="7" y="16"/>
                    <a:pt x="7" y="16"/>
                    <a:pt x="7" y="16"/>
                  </a:cubicBezTo>
                  <a:cubicBezTo>
                    <a:pt x="7" y="16"/>
                    <a:pt x="7" y="15"/>
                    <a:pt x="7" y="15"/>
                  </a:cubicBezTo>
                  <a:cubicBezTo>
                    <a:pt x="7" y="15"/>
                    <a:pt x="7" y="14"/>
                    <a:pt x="7" y="14"/>
                  </a:cubicBezTo>
                  <a:cubicBezTo>
                    <a:pt x="7" y="14"/>
                    <a:pt x="7" y="14"/>
                    <a:pt x="7" y="14"/>
                  </a:cubicBezTo>
                  <a:cubicBezTo>
                    <a:pt x="7" y="14"/>
                    <a:pt x="8" y="14"/>
                    <a:pt x="8" y="14"/>
                  </a:cubicBezTo>
                  <a:cubicBezTo>
                    <a:pt x="8" y="14"/>
                    <a:pt x="8" y="13"/>
                    <a:pt x="8" y="13"/>
                  </a:cubicBezTo>
                  <a:cubicBezTo>
                    <a:pt x="8" y="13"/>
                    <a:pt x="8" y="14"/>
                    <a:pt x="9" y="14"/>
                  </a:cubicBezTo>
                  <a:cubicBezTo>
                    <a:pt x="8" y="14"/>
                    <a:pt x="8" y="14"/>
                    <a:pt x="8" y="15"/>
                  </a:cubicBezTo>
                  <a:close/>
                  <a:moveTo>
                    <a:pt x="11" y="14"/>
                  </a:moveTo>
                  <a:cubicBezTo>
                    <a:pt x="11" y="14"/>
                    <a:pt x="11" y="14"/>
                    <a:pt x="11" y="15"/>
                  </a:cubicBezTo>
                  <a:cubicBezTo>
                    <a:pt x="11" y="15"/>
                    <a:pt x="11" y="15"/>
                    <a:pt x="11" y="16"/>
                  </a:cubicBezTo>
                  <a:cubicBezTo>
                    <a:pt x="11" y="16"/>
                    <a:pt x="11" y="16"/>
                    <a:pt x="11" y="17"/>
                  </a:cubicBezTo>
                  <a:cubicBezTo>
                    <a:pt x="11" y="18"/>
                    <a:pt x="11" y="19"/>
                    <a:pt x="11" y="20"/>
                  </a:cubicBezTo>
                  <a:cubicBezTo>
                    <a:pt x="11" y="20"/>
                    <a:pt x="10" y="20"/>
                    <a:pt x="9" y="20"/>
                  </a:cubicBezTo>
                  <a:cubicBezTo>
                    <a:pt x="9" y="20"/>
                    <a:pt x="10" y="19"/>
                    <a:pt x="10" y="19"/>
                  </a:cubicBezTo>
                  <a:cubicBezTo>
                    <a:pt x="10" y="18"/>
                    <a:pt x="9" y="19"/>
                    <a:pt x="9" y="18"/>
                  </a:cubicBezTo>
                  <a:cubicBezTo>
                    <a:pt x="9" y="18"/>
                    <a:pt x="9" y="18"/>
                    <a:pt x="9" y="18"/>
                  </a:cubicBezTo>
                  <a:cubicBezTo>
                    <a:pt x="9" y="17"/>
                    <a:pt x="9" y="17"/>
                    <a:pt x="9" y="17"/>
                  </a:cubicBezTo>
                  <a:cubicBezTo>
                    <a:pt x="9" y="16"/>
                    <a:pt x="9" y="16"/>
                    <a:pt x="9" y="16"/>
                  </a:cubicBezTo>
                  <a:cubicBezTo>
                    <a:pt x="9" y="15"/>
                    <a:pt x="9" y="15"/>
                    <a:pt x="9" y="15"/>
                  </a:cubicBezTo>
                  <a:cubicBezTo>
                    <a:pt x="10" y="14"/>
                    <a:pt x="11" y="13"/>
                    <a:pt x="10" y="13"/>
                  </a:cubicBezTo>
                  <a:cubicBezTo>
                    <a:pt x="10" y="13"/>
                    <a:pt x="10" y="12"/>
                    <a:pt x="9" y="12"/>
                  </a:cubicBezTo>
                  <a:cubicBezTo>
                    <a:pt x="9" y="12"/>
                    <a:pt x="10" y="11"/>
                    <a:pt x="10" y="11"/>
                  </a:cubicBezTo>
                  <a:cubicBezTo>
                    <a:pt x="11" y="11"/>
                    <a:pt x="11" y="10"/>
                    <a:pt x="11" y="10"/>
                  </a:cubicBezTo>
                  <a:cubicBezTo>
                    <a:pt x="11" y="10"/>
                    <a:pt x="12" y="10"/>
                    <a:pt x="12" y="10"/>
                  </a:cubicBezTo>
                  <a:cubicBezTo>
                    <a:pt x="12" y="11"/>
                    <a:pt x="11" y="12"/>
                    <a:pt x="11" y="13"/>
                  </a:cubicBezTo>
                  <a:cubicBezTo>
                    <a:pt x="11" y="13"/>
                    <a:pt x="11" y="14"/>
                    <a:pt x="11"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3">
              <a:extLst>
                <a:ext uri="{FF2B5EF4-FFF2-40B4-BE49-F238E27FC236}">
                  <a16:creationId xmlns:a16="http://schemas.microsoft.com/office/drawing/2014/main" id="{787BEB7F-0209-9CA2-95B9-839A27188E48}"/>
                </a:ext>
              </a:extLst>
            </p:cNvPr>
            <p:cNvSpPr>
              <a:spLocks/>
            </p:cNvSpPr>
            <p:nvPr userDrawn="1"/>
          </p:nvSpPr>
          <p:spPr bwMode="auto">
            <a:xfrm>
              <a:off x="1160463" y="4652963"/>
              <a:ext cx="90488" cy="125413"/>
            </a:xfrm>
            <a:custGeom>
              <a:avLst/>
              <a:gdLst>
                <a:gd name="T0" fmla="*/ 11 w 13"/>
                <a:gd name="T1" fmla="*/ 7 h 18"/>
                <a:gd name="T2" fmla="*/ 13 w 13"/>
                <a:gd name="T3" fmla="*/ 6 h 18"/>
                <a:gd name="T4" fmla="*/ 13 w 13"/>
                <a:gd name="T5" fmla="*/ 5 h 18"/>
                <a:gd name="T6" fmla="*/ 12 w 13"/>
                <a:gd name="T7" fmla="*/ 5 h 18"/>
                <a:gd name="T8" fmla="*/ 11 w 13"/>
                <a:gd name="T9" fmla="*/ 5 h 18"/>
                <a:gd name="T10" fmla="*/ 11 w 13"/>
                <a:gd name="T11" fmla="*/ 5 h 18"/>
                <a:gd name="T12" fmla="*/ 11 w 13"/>
                <a:gd name="T13" fmla="*/ 6 h 18"/>
                <a:gd name="T14" fmla="*/ 10 w 13"/>
                <a:gd name="T15" fmla="*/ 6 h 18"/>
                <a:gd name="T16" fmla="*/ 9 w 13"/>
                <a:gd name="T17" fmla="*/ 7 h 18"/>
                <a:gd name="T18" fmla="*/ 8 w 13"/>
                <a:gd name="T19" fmla="*/ 7 h 18"/>
                <a:gd name="T20" fmla="*/ 8 w 13"/>
                <a:gd name="T21" fmla="*/ 5 h 18"/>
                <a:gd name="T22" fmla="*/ 8 w 13"/>
                <a:gd name="T23" fmla="*/ 4 h 18"/>
                <a:gd name="T24" fmla="*/ 9 w 13"/>
                <a:gd name="T25" fmla="*/ 3 h 18"/>
                <a:gd name="T26" fmla="*/ 9 w 13"/>
                <a:gd name="T27" fmla="*/ 2 h 18"/>
                <a:gd name="T28" fmla="*/ 9 w 13"/>
                <a:gd name="T29" fmla="*/ 1 h 18"/>
                <a:gd name="T30" fmla="*/ 8 w 13"/>
                <a:gd name="T31" fmla="*/ 1 h 18"/>
                <a:gd name="T32" fmla="*/ 7 w 13"/>
                <a:gd name="T33" fmla="*/ 0 h 18"/>
                <a:gd name="T34" fmla="*/ 6 w 13"/>
                <a:gd name="T35" fmla="*/ 1 h 18"/>
                <a:gd name="T36" fmla="*/ 7 w 13"/>
                <a:gd name="T37" fmla="*/ 2 h 18"/>
                <a:gd name="T38" fmla="*/ 6 w 13"/>
                <a:gd name="T39" fmla="*/ 5 h 18"/>
                <a:gd name="T40" fmla="*/ 6 w 13"/>
                <a:gd name="T41" fmla="*/ 7 h 18"/>
                <a:gd name="T42" fmla="*/ 6 w 13"/>
                <a:gd name="T43" fmla="*/ 8 h 18"/>
                <a:gd name="T44" fmla="*/ 6 w 13"/>
                <a:gd name="T45" fmla="*/ 8 h 18"/>
                <a:gd name="T46" fmla="*/ 5 w 13"/>
                <a:gd name="T47" fmla="*/ 9 h 18"/>
                <a:gd name="T48" fmla="*/ 2 w 13"/>
                <a:gd name="T49" fmla="*/ 9 h 18"/>
                <a:gd name="T50" fmla="*/ 2 w 13"/>
                <a:gd name="T51" fmla="*/ 10 h 18"/>
                <a:gd name="T52" fmla="*/ 1 w 13"/>
                <a:gd name="T53" fmla="*/ 10 h 18"/>
                <a:gd name="T54" fmla="*/ 1 w 13"/>
                <a:gd name="T55" fmla="*/ 10 h 18"/>
                <a:gd name="T56" fmla="*/ 2 w 13"/>
                <a:gd name="T57" fmla="*/ 12 h 18"/>
                <a:gd name="T58" fmla="*/ 2 w 13"/>
                <a:gd name="T59" fmla="*/ 12 h 18"/>
                <a:gd name="T60" fmla="*/ 3 w 13"/>
                <a:gd name="T61" fmla="*/ 12 h 18"/>
                <a:gd name="T62" fmla="*/ 3 w 13"/>
                <a:gd name="T63" fmla="*/ 11 h 18"/>
                <a:gd name="T64" fmla="*/ 5 w 13"/>
                <a:gd name="T65" fmla="*/ 10 h 18"/>
                <a:gd name="T66" fmla="*/ 6 w 13"/>
                <a:gd name="T67" fmla="*/ 9 h 18"/>
                <a:gd name="T68" fmla="*/ 6 w 13"/>
                <a:gd name="T69" fmla="*/ 10 h 18"/>
                <a:gd name="T70" fmla="*/ 6 w 13"/>
                <a:gd name="T71" fmla="*/ 11 h 18"/>
                <a:gd name="T72" fmla="*/ 6 w 13"/>
                <a:gd name="T73" fmla="*/ 11 h 18"/>
                <a:gd name="T74" fmla="*/ 4 w 13"/>
                <a:gd name="T75" fmla="*/ 14 h 18"/>
                <a:gd name="T76" fmla="*/ 2 w 13"/>
                <a:gd name="T77" fmla="*/ 16 h 18"/>
                <a:gd name="T78" fmla="*/ 1 w 13"/>
                <a:gd name="T79" fmla="*/ 16 h 18"/>
                <a:gd name="T80" fmla="*/ 0 w 13"/>
                <a:gd name="T81" fmla="*/ 17 h 18"/>
                <a:gd name="T82" fmla="*/ 2 w 13"/>
                <a:gd name="T83" fmla="*/ 17 h 18"/>
                <a:gd name="T84" fmla="*/ 2 w 13"/>
                <a:gd name="T85" fmla="*/ 17 h 18"/>
                <a:gd name="T86" fmla="*/ 4 w 13"/>
                <a:gd name="T87" fmla="*/ 16 h 18"/>
                <a:gd name="T88" fmla="*/ 5 w 13"/>
                <a:gd name="T89" fmla="*/ 15 h 18"/>
                <a:gd name="T90" fmla="*/ 6 w 13"/>
                <a:gd name="T91" fmla="*/ 14 h 18"/>
                <a:gd name="T92" fmla="*/ 7 w 13"/>
                <a:gd name="T93" fmla="*/ 12 h 18"/>
                <a:gd name="T94" fmla="*/ 7 w 13"/>
                <a:gd name="T95" fmla="*/ 11 h 18"/>
                <a:gd name="T96" fmla="*/ 8 w 13"/>
                <a:gd name="T97" fmla="*/ 8 h 18"/>
                <a:gd name="T98" fmla="*/ 9 w 13"/>
                <a:gd name="T99" fmla="*/ 8 h 18"/>
                <a:gd name="T100" fmla="*/ 11 w 13"/>
                <a:gd name="T10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 h="18">
                  <a:moveTo>
                    <a:pt x="11" y="7"/>
                  </a:moveTo>
                  <a:cubicBezTo>
                    <a:pt x="12" y="7"/>
                    <a:pt x="12" y="7"/>
                    <a:pt x="13" y="6"/>
                  </a:cubicBezTo>
                  <a:cubicBezTo>
                    <a:pt x="13" y="6"/>
                    <a:pt x="13" y="6"/>
                    <a:pt x="13" y="5"/>
                  </a:cubicBezTo>
                  <a:cubicBezTo>
                    <a:pt x="13" y="5"/>
                    <a:pt x="12" y="5"/>
                    <a:pt x="12" y="5"/>
                  </a:cubicBezTo>
                  <a:cubicBezTo>
                    <a:pt x="12" y="5"/>
                    <a:pt x="12" y="5"/>
                    <a:pt x="11" y="5"/>
                  </a:cubicBezTo>
                  <a:cubicBezTo>
                    <a:pt x="11" y="5"/>
                    <a:pt x="11" y="5"/>
                    <a:pt x="11" y="5"/>
                  </a:cubicBezTo>
                  <a:cubicBezTo>
                    <a:pt x="10" y="5"/>
                    <a:pt x="11" y="5"/>
                    <a:pt x="11" y="6"/>
                  </a:cubicBezTo>
                  <a:cubicBezTo>
                    <a:pt x="11" y="6"/>
                    <a:pt x="10" y="6"/>
                    <a:pt x="10" y="6"/>
                  </a:cubicBezTo>
                  <a:cubicBezTo>
                    <a:pt x="9" y="7"/>
                    <a:pt x="9" y="7"/>
                    <a:pt x="9" y="7"/>
                  </a:cubicBezTo>
                  <a:cubicBezTo>
                    <a:pt x="8" y="7"/>
                    <a:pt x="8" y="7"/>
                    <a:pt x="8" y="7"/>
                  </a:cubicBezTo>
                  <a:cubicBezTo>
                    <a:pt x="8" y="6"/>
                    <a:pt x="8" y="6"/>
                    <a:pt x="8" y="5"/>
                  </a:cubicBezTo>
                  <a:cubicBezTo>
                    <a:pt x="8" y="5"/>
                    <a:pt x="8" y="5"/>
                    <a:pt x="8" y="4"/>
                  </a:cubicBezTo>
                  <a:cubicBezTo>
                    <a:pt x="9" y="4"/>
                    <a:pt x="8" y="3"/>
                    <a:pt x="9" y="3"/>
                  </a:cubicBezTo>
                  <a:cubicBezTo>
                    <a:pt x="9" y="2"/>
                    <a:pt x="9" y="2"/>
                    <a:pt x="9" y="2"/>
                  </a:cubicBezTo>
                  <a:cubicBezTo>
                    <a:pt x="9" y="2"/>
                    <a:pt x="9" y="1"/>
                    <a:pt x="9" y="1"/>
                  </a:cubicBezTo>
                  <a:cubicBezTo>
                    <a:pt x="9" y="1"/>
                    <a:pt x="8" y="1"/>
                    <a:pt x="8" y="1"/>
                  </a:cubicBezTo>
                  <a:cubicBezTo>
                    <a:pt x="8" y="0"/>
                    <a:pt x="8" y="0"/>
                    <a:pt x="7" y="0"/>
                  </a:cubicBezTo>
                  <a:cubicBezTo>
                    <a:pt x="7" y="0"/>
                    <a:pt x="6" y="1"/>
                    <a:pt x="6" y="1"/>
                  </a:cubicBezTo>
                  <a:cubicBezTo>
                    <a:pt x="6" y="1"/>
                    <a:pt x="6" y="2"/>
                    <a:pt x="7" y="2"/>
                  </a:cubicBezTo>
                  <a:cubicBezTo>
                    <a:pt x="7" y="3"/>
                    <a:pt x="7" y="4"/>
                    <a:pt x="6" y="5"/>
                  </a:cubicBezTo>
                  <a:cubicBezTo>
                    <a:pt x="6" y="6"/>
                    <a:pt x="6" y="6"/>
                    <a:pt x="6" y="7"/>
                  </a:cubicBezTo>
                  <a:cubicBezTo>
                    <a:pt x="6" y="7"/>
                    <a:pt x="7" y="8"/>
                    <a:pt x="6" y="8"/>
                  </a:cubicBezTo>
                  <a:cubicBezTo>
                    <a:pt x="6" y="8"/>
                    <a:pt x="6" y="8"/>
                    <a:pt x="6" y="8"/>
                  </a:cubicBezTo>
                  <a:cubicBezTo>
                    <a:pt x="5" y="8"/>
                    <a:pt x="5" y="9"/>
                    <a:pt x="5" y="9"/>
                  </a:cubicBezTo>
                  <a:cubicBezTo>
                    <a:pt x="4" y="9"/>
                    <a:pt x="3" y="9"/>
                    <a:pt x="2" y="9"/>
                  </a:cubicBezTo>
                  <a:cubicBezTo>
                    <a:pt x="2" y="10"/>
                    <a:pt x="2" y="10"/>
                    <a:pt x="2" y="10"/>
                  </a:cubicBezTo>
                  <a:cubicBezTo>
                    <a:pt x="2" y="10"/>
                    <a:pt x="1" y="10"/>
                    <a:pt x="1" y="10"/>
                  </a:cubicBezTo>
                  <a:cubicBezTo>
                    <a:pt x="1" y="10"/>
                    <a:pt x="1" y="10"/>
                    <a:pt x="1" y="10"/>
                  </a:cubicBezTo>
                  <a:cubicBezTo>
                    <a:pt x="1" y="11"/>
                    <a:pt x="1" y="11"/>
                    <a:pt x="2" y="12"/>
                  </a:cubicBezTo>
                  <a:cubicBezTo>
                    <a:pt x="2" y="12"/>
                    <a:pt x="2" y="12"/>
                    <a:pt x="2" y="12"/>
                  </a:cubicBezTo>
                  <a:cubicBezTo>
                    <a:pt x="2" y="12"/>
                    <a:pt x="3" y="12"/>
                    <a:pt x="3" y="12"/>
                  </a:cubicBezTo>
                  <a:cubicBezTo>
                    <a:pt x="3" y="12"/>
                    <a:pt x="3" y="12"/>
                    <a:pt x="3" y="11"/>
                  </a:cubicBezTo>
                  <a:cubicBezTo>
                    <a:pt x="4" y="11"/>
                    <a:pt x="5" y="11"/>
                    <a:pt x="5" y="10"/>
                  </a:cubicBezTo>
                  <a:cubicBezTo>
                    <a:pt x="5" y="10"/>
                    <a:pt x="5" y="9"/>
                    <a:pt x="6" y="9"/>
                  </a:cubicBezTo>
                  <a:cubicBezTo>
                    <a:pt x="6" y="10"/>
                    <a:pt x="6" y="10"/>
                    <a:pt x="6" y="10"/>
                  </a:cubicBezTo>
                  <a:cubicBezTo>
                    <a:pt x="6" y="10"/>
                    <a:pt x="6" y="11"/>
                    <a:pt x="6" y="11"/>
                  </a:cubicBezTo>
                  <a:cubicBezTo>
                    <a:pt x="6" y="11"/>
                    <a:pt x="6" y="11"/>
                    <a:pt x="6" y="11"/>
                  </a:cubicBezTo>
                  <a:cubicBezTo>
                    <a:pt x="6" y="13"/>
                    <a:pt x="4" y="14"/>
                    <a:pt x="4" y="14"/>
                  </a:cubicBezTo>
                  <a:cubicBezTo>
                    <a:pt x="3" y="15"/>
                    <a:pt x="3" y="15"/>
                    <a:pt x="2" y="16"/>
                  </a:cubicBezTo>
                  <a:cubicBezTo>
                    <a:pt x="2" y="16"/>
                    <a:pt x="1" y="16"/>
                    <a:pt x="1" y="16"/>
                  </a:cubicBezTo>
                  <a:cubicBezTo>
                    <a:pt x="1" y="17"/>
                    <a:pt x="0" y="17"/>
                    <a:pt x="0" y="17"/>
                  </a:cubicBezTo>
                  <a:cubicBezTo>
                    <a:pt x="1" y="18"/>
                    <a:pt x="2" y="17"/>
                    <a:pt x="2" y="17"/>
                  </a:cubicBezTo>
                  <a:cubicBezTo>
                    <a:pt x="2" y="17"/>
                    <a:pt x="2" y="17"/>
                    <a:pt x="2" y="17"/>
                  </a:cubicBezTo>
                  <a:cubicBezTo>
                    <a:pt x="3" y="17"/>
                    <a:pt x="4" y="16"/>
                    <a:pt x="4" y="16"/>
                  </a:cubicBezTo>
                  <a:cubicBezTo>
                    <a:pt x="5" y="16"/>
                    <a:pt x="5" y="16"/>
                    <a:pt x="5" y="15"/>
                  </a:cubicBezTo>
                  <a:cubicBezTo>
                    <a:pt x="5" y="15"/>
                    <a:pt x="6" y="15"/>
                    <a:pt x="6" y="14"/>
                  </a:cubicBezTo>
                  <a:cubicBezTo>
                    <a:pt x="7" y="13"/>
                    <a:pt x="7" y="13"/>
                    <a:pt x="7" y="12"/>
                  </a:cubicBezTo>
                  <a:cubicBezTo>
                    <a:pt x="7" y="11"/>
                    <a:pt x="7" y="11"/>
                    <a:pt x="7" y="11"/>
                  </a:cubicBezTo>
                  <a:cubicBezTo>
                    <a:pt x="8" y="10"/>
                    <a:pt x="8" y="9"/>
                    <a:pt x="8" y="8"/>
                  </a:cubicBezTo>
                  <a:cubicBezTo>
                    <a:pt x="8" y="8"/>
                    <a:pt x="8" y="8"/>
                    <a:pt x="9" y="8"/>
                  </a:cubicBezTo>
                  <a:cubicBezTo>
                    <a:pt x="9" y="8"/>
                    <a:pt x="10" y="7"/>
                    <a:pt x="11"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4">
              <a:extLst>
                <a:ext uri="{FF2B5EF4-FFF2-40B4-BE49-F238E27FC236}">
                  <a16:creationId xmlns:a16="http://schemas.microsoft.com/office/drawing/2014/main" id="{A19230B1-C86E-939A-53AE-8590F6D331D4}"/>
                </a:ext>
              </a:extLst>
            </p:cNvPr>
            <p:cNvSpPr>
              <a:spLocks/>
            </p:cNvSpPr>
            <p:nvPr userDrawn="1"/>
          </p:nvSpPr>
          <p:spPr bwMode="auto">
            <a:xfrm>
              <a:off x="1216025" y="4714875"/>
              <a:ext cx="55563" cy="49213"/>
            </a:xfrm>
            <a:custGeom>
              <a:avLst/>
              <a:gdLst>
                <a:gd name="T0" fmla="*/ 5 w 8"/>
                <a:gd name="T1" fmla="*/ 5 h 7"/>
                <a:gd name="T2" fmla="*/ 4 w 8"/>
                <a:gd name="T3" fmla="*/ 3 h 7"/>
                <a:gd name="T4" fmla="*/ 3 w 8"/>
                <a:gd name="T5" fmla="*/ 3 h 7"/>
                <a:gd name="T6" fmla="*/ 2 w 8"/>
                <a:gd name="T7" fmla="*/ 2 h 7"/>
                <a:gd name="T8" fmla="*/ 2 w 8"/>
                <a:gd name="T9" fmla="*/ 2 h 7"/>
                <a:gd name="T10" fmla="*/ 1 w 8"/>
                <a:gd name="T11" fmla="*/ 1 h 7"/>
                <a:gd name="T12" fmla="*/ 0 w 8"/>
                <a:gd name="T13" fmla="*/ 0 h 7"/>
                <a:gd name="T14" fmla="*/ 1 w 8"/>
                <a:gd name="T15" fmla="*/ 1 h 7"/>
                <a:gd name="T16" fmla="*/ 1 w 8"/>
                <a:gd name="T17" fmla="*/ 3 h 7"/>
                <a:gd name="T18" fmla="*/ 2 w 8"/>
                <a:gd name="T19" fmla="*/ 4 h 7"/>
                <a:gd name="T20" fmla="*/ 3 w 8"/>
                <a:gd name="T21" fmla="*/ 5 h 7"/>
                <a:gd name="T22" fmla="*/ 3 w 8"/>
                <a:gd name="T23" fmla="*/ 6 h 7"/>
                <a:gd name="T24" fmla="*/ 5 w 8"/>
                <a:gd name="T25" fmla="*/ 7 h 7"/>
                <a:gd name="T26" fmla="*/ 6 w 8"/>
                <a:gd name="T27" fmla="*/ 7 h 7"/>
                <a:gd name="T28" fmla="*/ 6 w 8"/>
                <a:gd name="T29" fmla="*/ 7 h 7"/>
                <a:gd name="T30" fmla="*/ 7 w 8"/>
                <a:gd name="T31" fmla="*/ 6 h 7"/>
                <a:gd name="T32" fmla="*/ 8 w 8"/>
                <a:gd name="T33" fmla="*/ 6 h 7"/>
                <a:gd name="T34" fmla="*/ 6 w 8"/>
                <a:gd name="T35" fmla="*/ 5 h 7"/>
                <a:gd name="T36" fmla="*/ 5 w 8"/>
                <a:gd name="T3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7">
                  <a:moveTo>
                    <a:pt x="5" y="5"/>
                  </a:moveTo>
                  <a:cubicBezTo>
                    <a:pt x="5" y="4"/>
                    <a:pt x="4" y="4"/>
                    <a:pt x="4" y="3"/>
                  </a:cubicBezTo>
                  <a:cubicBezTo>
                    <a:pt x="3" y="3"/>
                    <a:pt x="3" y="3"/>
                    <a:pt x="3" y="3"/>
                  </a:cubicBezTo>
                  <a:cubicBezTo>
                    <a:pt x="3" y="3"/>
                    <a:pt x="3" y="2"/>
                    <a:pt x="2" y="2"/>
                  </a:cubicBezTo>
                  <a:cubicBezTo>
                    <a:pt x="2" y="2"/>
                    <a:pt x="2" y="2"/>
                    <a:pt x="2" y="2"/>
                  </a:cubicBezTo>
                  <a:cubicBezTo>
                    <a:pt x="2" y="1"/>
                    <a:pt x="1" y="1"/>
                    <a:pt x="1" y="1"/>
                  </a:cubicBezTo>
                  <a:cubicBezTo>
                    <a:pt x="1" y="0"/>
                    <a:pt x="1" y="0"/>
                    <a:pt x="0" y="0"/>
                  </a:cubicBezTo>
                  <a:cubicBezTo>
                    <a:pt x="0" y="0"/>
                    <a:pt x="1" y="1"/>
                    <a:pt x="1" y="1"/>
                  </a:cubicBezTo>
                  <a:cubicBezTo>
                    <a:pt x="1" y="2"/>
                    <a:pt x="1" y="2"/>
                    <a:pt x="1" y="3"/>
                  </a:cubicBezTo>
                  <a:cubicBezTo>
                    <a:pt x="1" y="3"/>
                    <a:pt x="2" y="4"/>
                    <a:pt x="2" y="4"/>
                  </a:cubicBezTo>
                  <a:cubicBezTo>
                    <a:pt x="2" y="4"/>
                    <a:pt x="2" y="5"/>
                    <a:pt x="3" y="5"/>
                  </a:cubicBezTo>
                  <a:cubicBezTo>
                    <a:pt x="3" y="5"/>
                    <a:pt x="3" y="6"/>
                    <a:pt x="3" y="6"/>
                  </a:cubicBezTo>
                  <a:cubicBezTo>
                    <a:pt x="4" y="6"/>
                    <a:pt x="4" y="7"/>
                    <a:pt x="5" y="7"/>
                  </a:cubicBezTo>
                  <a:cubicBezTo>
                    <a:pt x="5" y="7"/>
                    <a:pt x="5" y="7"/>
                    <a:pt x="6" y="7"/>
                  </a:cubicBezTo>
                  <a:cubicBezTo>
                    <a:pt x="6" y="7"/>
                    <a:pt x="6" y="7"/>
                    <a:pt x="6" y="7"/>
                  </a:cubicBezTo>
                  <a:cubicBezTo>
                    <a:pt x="6" y="7"/>
                    <a:pt x="7" y="7"/>
                    <a:pt x="7" y="6"/>
                  </a:cubicBezTo>
                  <a:cubicBezTo>
                    <a:pt x="8" y="6"/>
                    <a:pt x="8" y="6"/>
                    <a:pt x="8" y="6"/>
                  </a:cubicBezTo>
                  <a:cubicBezTo>
                    <a:pt x="8" y="5"/>
                    <a:pt x="7" y="5"/>
                    <a:pt x="6" y="5"/>
                  </a:cubicBezTo>
                  <a:cubicBezTo>
                    <a:pt x="6" y="5"/>
                    <a:pt x="6"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5">
              <a:extLst>
                <a:ext uri="{FF2B5EF4-FFF2-40B4-BE49-F238E27FC236}">
                  <a16:creationId xmlns:a16="http://schemas.microsoft.com/office/drawing/2014/main" id="{DB53513D-9C31-DA68-67C5-4807900ADCCD}"/>
                </a:ext>
              </a:extLst>
            </p:cNvPr>
            <p:cNvSpPr>
              <a:spLocks noEditPoints="1"/>
            </p:cNvSpPr>
            <p:nvPr userDrawn="1"/>
          </p:nvSpPr>
          <p:spPr bwMode="auto">
            <a:xfrm>
              <a:off x="1562100" y="4638675"/>
              <a:ext cx="96838" cy="168275"/>
            </a:xfrm>
            <a:custGeom>
              <a:avLst/>
              <a:gdLst>
                <a:gd name="T0" fmla="*/ 12 w 14"/>
                <a:gd name="T1" fmla="*/ 5 h 24"/>
                <a:gd name="T2" fmla="*/ 14 w 14"/>
                <a:gd name="T3" fmla="*/ 2 h 24"/>
                <a:gd name="T4" fmla="*/ 13 w 14"/>
                <a:gd name="T5" fmla="*/ 1 h 24"/>
                <a:gd name="T6" fmla="*/ 11 w 14"/>
                <a:gd name="T7" fmla="*/ 4 h 24"/>
                <a:gd name="T8" fmla="*/ 10 w 14"/>
                <a:gd name="T9" fmla="*/ 5 h 24"/>
                <a:gd name="T10" fmla="*/ 9 w 14"/>
                <a:gd name="T11" fmla="*/ 7 h 24"/>
                <a:gd name="T12" fmla="*/ 10 w 14"/>
                <a:gd name="T13" fmla="*/ 9 h 24"/>
                <a:gd name="T14" fmla="*/ 8 w 14"/>
                <a:gd name="T15" fmla="*/ 6 h 24"/>
                <a:gd name="T16" fmla="*/ 9 w 14"/>
                <a:gd name="T17" fmla="*/ 3 h 24"/>
                <a:gd name="T18" fmla="*/ 9 w 14"/>
                <a:gd name="T19" fmla="*/ 0 h 24"/>
                <a:gd name="T20" fmla="*/ 7 w 14"/>
                <a:gd name="T21" fmla="*/ 2 h 24"/>
                <a:gd name="T22" fmla="*/ 5 w 14"/>
                <a:gd name="T23" fmla="*/ 5 h 24"/>
                <a:gd name="T24" fmla="*/ 3 w 14"/>
                <a:gd name="T25" fmla="*/ 6 h 24"/>
                <a:gd name="T26" fmla="*/ 4 w 14"/>
                <a:gd name="T27" fmla="*/ 8 h 24"/>
                <a:gd name="T28" fmla="*/ 2 w 14"/>
                <a:gd name="T29" fmla="*/ 8 h 24"/>
                <a:gd name="T30" fmla="*/ 2 w 14"/>
                <a:gd name="T31" fmla="*/ 11 h 24"/>
                <a:gd name="T32" fmla="*/ 4 w 14"/>
                <a:gd name="T33" fmla="*/ 11 h 24"/>
                <a:gd name="T34" fmla="*/ 5 w 14"/>
                <a:gd name="T35" fmla="*/ 9 h 24"/>
                <a:gd name="T36" fmla="*/ 5 w 14"/>
                <a:gd name="T37" fmla="*/ 11 h 24"/>
                <a:gd name="T38" fmla="*/ 9 w 14"/>
                <a:gd name="T39" fmla="*/ 9 h 24"/>
                <a:gd name="T40" fmla="*/ 7 w 14"/>
                <a:gd name="T41" fmla="*/ 12 h 24"/>
                <a:gd name="T42" fmla="*/ 4 w 14"/>
                <a:gd name="T43" fmla="*/ 13 h 24"/>
                <a:gd name="T44" fmla="*/ 5 w 14"/>
                <a:gd name="T45" fmla="*/ 14 h 24"/>
                <a:gd name="T46" fmla="*/ 9 w 14"/>
                <a:gd name="T47" fmla="*/ 11 h 24"/>
                <a:gd name="T48" fmla="*/ 8 w 14"/>
                <a:gd name="T49" fmla="*/ 15 h 24"/>
                <a:gd name="T50" fmla="*/ 6 w 14"/>
                <a:gd name="T51" fmla="*/ 18 h 24"/>
                <a:gd name="T52" fmla="*/ 4 w 14"/>
                <a:gd name="T53" fmla="*/ 20 h 24"/>
                <a:gd name="T54" fmla="*/ 0 w 14"/>
                <a:gd name="T55" fmla="*/ 22 h 24"/>
                <a:gd name="T56" fmla="*/ 4 w 14"/>
                <a:gd name="T57" fmla="*/ 21 h 24"/>
                <a:gd name="T58" fmla="*/ 8 w 14"/>
                <a:gd name="T59" fmla="*/ 18 h 24"/>
                <a:gd name="T60" fmla="*/ 8 w 14"/>
                <a:gd name="T61" fmla="*/ 22 h 24"/>
                <a:gd name="T62" fmla="*/ 6 w 14"/>
                <a:gd name="T63" fmla="*/ 23 h 24"/>
                <a:gd name="T64" fmla="*/ 9 w 14"/>
                <a:gd name="T65" fmla="*/ 23 h 24"/>
                <a:gd name="T66" fmla="*/ 11 w 14"/>
                <a:gd name="T67" fmla="*/ 21 h 24"/>
                <a:gd name="T68" fmla="*/ 9 w 14"/>
                <a:gd name="T69" fmla="*/ 18 h 24"/>
                <a:gd name="T70" fmla="*/ 11 w 14"/>
                <a:gd name="T71" fmla="*/ 17 h 24"/>
                <a:gd name="T72" fmla="*/ 9 w 14"/>
                <a:gd name="T73" fmla="*/ 14 h 24"/>
                <a:gd name="T74" fmla="*/ 14 w 14"/>
                <a:gd name="T75" fmla="*/ 9 h 24"/>
                <a:gd name="T76" fmla="*/ 11 w 14"/>
                <a:gd name="T77" fmla="*/ 9 h 24"/>
                <a:gd name="T78" fmla="*/ 12 w 14"/>
                <a:gd name="T79" fmla="*/ 6 h 24"/>
                <a:gd name="T80" fmla="*/ 5 w 14"/>
                <a:gd name="T81" fmla="*/ 6 h 24"/>
                <a:gd name="T82" fmla="*/ 7 w 14"/>
                <a:gd name="T83" fmla="*/ 8 h 24"/>
                <a:gd name="T84" fmla="*/ 7 w 14"/>
                <a:gd name="T85"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 h="24">
                  <a:moveTo>
                    <a:pt x="12" y="6"/>
                  </a:moveTo>
                  <a:cubicBezTo>
                    <a:pt x="12" y="6"/>
                    <a:pt x="12" y="6"/>
                    <a:pt x="12" y="6"/>
                  </a:cubicBezTo>
                  <a:cubicBezTo>
                    <a:pt x="12" y="6"/>
                    <a:pt x="12" y="5"/>
                    <a:pt x="12" y="5"/>
                  </a:cubicBezTo>
                  <a:cubicBezTo>
                    <a:pt x="12" y="5"/>
                    <a:pt x="13" y="4"/>
                    <a:pt x="13" y="3"/>
                  </a:cubicBezTo>
                  <a:cubicBezTo>
                    <a:pt x="13" y="3"/>
                    <a:pt x="13" y="3"/>
                    <a:pt x="14" y="3"/>
                  </a:cubicBezTo>
                  <a:cubicBezTo>
                    <a:pt x="14" y="3"/>
                    <a:pt x="14" y="2"/>
                    <a:pt x="14" y="2"/>
                  </a:cubicBezTo>
                  <a:cubicBezTo>
                    <a:pt x="14" y="2"/>
                    <a:pt x="14" y="2"/>
                    <a:pt x="13" y="1"/>
                  </a:cubicBezTo>
                  <a:cubicBezTo>
                    <a:pt x="14" y="1"/>
                    <a:pt x="14" y="1"/>
                    <a:pt x="14" y="1"/>
                  </a:cubicBezTo>
                  <a:cubicBezTo>
                    <a:pt x="13" y="1"/>
                    <a:pt x="13" y="1"/>
                    <a:pt x="13" y="1"/>
                  </a:cubicBezTo>
                  <a:cubicBezTo>
                    <a:pt x="13" y="1"/>
                    <a:pt x="12" y="1"/>
                    <a:pt x="12" y="1"/>
                  </a:cubicBezTo>
                  <a:cubicBezTo>
                    <a:pt x="12" y="2"/>
                    <a:pt x="12" y="2"/>
                    <a:pt x="12" y="2"/>
                  </a:cubicBezTo>
                  <a:cubicBezTo>
                    <a:pt x="12" y="3"/>
                    <a:pt x="12" y="4"/>
                    <a:pt x="11" y="4"/>
                  </a:cubicBezTo>
                  <a:cubicBezTo>
                    <a:pt x="11" y="5"/>
                    <a:pt x="11" y="6"/>
                    <a:pt x="10" y="6"/>
                  </a:cubicBezTo>
                  <a:cubicBezTo>
                    <a:pt x="10" y="6"/>
                    <a:pt x="10" y="6"/>
                    <a:pt x="10" y="6"/>
                  </a:cubicBezTo>
                  <a:cubicBezTo>
                    <a:pt x="10" y="5"/>
                    <a:pt x="10" y="5"/>
                    <a:pt x="10" y="5"/>
                  </a:cubicBezTo>
                  <a:cubicBezTo>
                    <a:pt x="9" y="5"/>
                    <a:pt x="8" y="5"/>
                    <a:pt x="8" y="5"/>
                  </a:cubicBezTo>
                  <a:cubicBezTo>
                    <a:pt x="9" y="5"/>
                    <a:pt x="9" y="5"/>
                    <a:pt x="9" y="6"/>
                  </a:cubicBezTo>
                  <a:cubicBezTo>
                    <a:pt x="9" y="6"/>
                    <a:pt x="9" y="7"/>
                    <a:pt x="9" y="7"/>
                  </a:cubicBezTo>
                  <a:cubicBezTo>
                    <a:pt x="10" y="7"/>
                    <a:pt x="10" y="7"/>
                    <a:pt x="10" y="7"/>
                  </a:cubicBezTo>
                  <a:cubicBezTo>
                    <a:pt x="10" y="8"/>
                    <a:pt x="10" y="8"/>
                    <a:pt x="10" y="8"/>
                  </a:cubicBezTo>
                  <a:cubicBezTo>
                    <a:pt x="10" y="8"/>
                    <a:pt x="10" y="9"/>
                    <a:pt x="10" y="9"/>
                  </a:cubicBezTo>
                  <a:cubicBezTo>
                    <a:pt x="10" y="9"/>
                    <a:pt x="9" y="9"/>
                    <a:pt x="8" y="9"/>
                  </a:cubicBezTo>
                  <a:cubicBezTo>
                    <a:pt x="8" y="8"/>
                    <a:pt x="7" y="7"/>
                    <a:pt x="8" y="7"/>
                  </a:cubicBezTo>
                  <a:cubicBezTo>
                    <a:pt x="8" y="7"/>
                    <a:pt x="8" y="7"/>
                    <a:pt x="8" y="6"/>
                  </a:cubicBezTo>
                  <a:cubicBezTo>
                    <a:pt x="9" y="6"/>
                    <a:pt x="8" y="5"/>
                    <a:pt x="8" y="5"/>
                  </a:cubicBezTo>
                  <a:cubicBezTo>
                    <a:pt x="8" y="4"/>
                    <a:pt x="8" y="4"/>
                    <a:pt x="8" y="4"/>
                  </a:cubicBezTo>
                  <a:cubicBezTo>
                    <a:pt x="8" y="3"/>
                    <a:pt x="9" y="3"/>
                    <a:pt x="9" y="3"/>
                  </a:cubicBezTo>
                  <a:cubicBezTo>
                    <a:pt x="9" y="3"/>
                    <a:pt x="10" y="2"/>
                    <a:pt x="10" y="2"/>
                  </a:cubicBezTo>
                  <a:cubicBezTo>
                    <a:pt x="10" y="2"/>
                    <a:pt x="10" y="1"/>
                    <a:pt x="10" y="1"/>
                  </a:cubicBezTo>
                  <a:cubicBezTo>
                    <a:pt x="10" y="1"/>
                    <a:pt x="10" y="0"/>
                    <a:pt x="9" y="0"/>
                  </a:cubicBezTo>
                  <a:cubicBezTo>
                    <a:pt x="9" y="0"/>
                    <a:pt x="9" y="0"/>
                    <a:pt x="8" y="0"/>
                  </a:cubicBezTo>
                  <a:cubicBezTo>
                    <a:pt x="8" y="0"/>
                    <a:pt x="7" y="0"/>
                    <a:pt x="7" y="0"/>
                  </a:cubicBezTo>
                  <a:cubicBezTo>
                    <a:pt x="7" y="1"/>
                    <a:pt x="7" y="1"/>
                    <a:pt x="7" y="2"/>
                  </a:cubicBezTo>
                  <a:cubicBezTo>
                    <a:pt x="7" y="3"/>
                    <a:pt x="7" y="3"/>
                    <a:pt x="7" y="4"/>
                  </a:cubicBezTo>
                  <a:cubicBezTo>
                    <a:pt x="7" y="4"/>
                    <a:pt x="7" y="4"/>
                    <a:pt x="7" y="5"/>
                  </a:cubicBezTo>
                  <a:cubicBezTo>
                    <a:pt x="7" y="5"/>
                    <a:pt x="6" y="5"/>
                    <a:pt x="5" y="5"/>
                  </a:cubicBezTo>
                  <a:cubicBezTo>
                    <a:pt x="5" y="5"/>
                    <a:pt x="4" y="5"/>
                    <a:pt x="4" y="5"/>
                  </a:cubicBezTo>
                  <a:cubicBezTo>
                    <a:pt x="4" y="6"/>
                    <a:pt x="4" y="6"/>
                    <a:pt x="4" y="6"/>
                  </a:cubicBezTo>
                  <a:cubicBezTo>
                    <a:pt x="3" y="6"/>
                    <a:pt x="3" y="6"/>
                    <a:pt x="3" y="6"/>
                  </a:cubicBezTo>
                  <a:cubicBezTo>
                    <a:pt x="3" y="6"/>
                    <a:pt x="2" y="7"/>
                    <a:pt x="2" y="7"/>
                  </a:cubicBezTo>
                  <a:cubicBezTo>
                    <a:pt x="2" y="7"/>
                    <a:pt x="3" y="7"/>
                    <a:pt x="3" y="7"/>
                  </a:cubicBezTo>
                  <a:cubicBezTo>
                    <a:pt x="3" y="7"/>
                    <a:pt x="3" y="7"/>
                    <a:pt x="4" y="8"/>
                  </a:cubicBezTo>
                  <a:cubicBezTo>
                    <a:pt x="4" y="8"/>
                    <a:pt x="4" y="8"/>
                    <a:pt x="4" y="9"/>
                  </a:cubicBezTo>
                  <a:cubicBezTo>
                    <a:pt x="4" y="9"/>
                    <a:pt x="4" y="9"/>
                    <a:pt x="4" y="9"/>
                  </a:cubicBezTo>
                  <a:cubicBezTo>
                    <a:pt x="3" y="9"/>
                    <a:pt x="3" y="8"/>
                    <a:pt x="2" y="8"/>
                  </a:cubicBezTo>
                  <a:cubicBezTo>
                    <a:pt x="2" y="9"/>
                    <a:pt x="2" y="9"/>
                    <a:pt x="2" y="9"/>
                  </a:cubicBezTo>
                  <a:cubicBezTo>
                    <a:pt x="2" y="10"/>
                    <a:pt x="2" y="10"/>
                    <a:pt x="2" y="10"/>
                  </a:cubicBezTo>
                  <a:cubicBezTo>
                    <a:pt x="2" y="10"/>
                    <a:pt x="2" y="11"/>
                    <a:pt x="2" y="11"/>
                  </a:cubicBezTo>
                  <a:cubicBezTo>
                    <a:pt x="2" y="11"/>
                    <a:pt x="2" y="11"/>
                    <a:pt x="2" y="11"/>
                  </a:cubicBezTo>
                  <a:cubicBezTo>
                    <a:pt x="3" y="11"/>
                    <a:pt x="3" y="12"/>
                    <a:pt x="3" y="12"/>
                  </a:cubicBezTo>
                  <a:cubicBezTo>
                    <a:pt x="4" y="12"/>
                    <a:pt x="4" y="11"/>
                    <a:pt x="4" y="11"/>
                  </a:cubicBezTo>
                  <a:cubicBezTo>
                    <a:pt x="4" y="10"/>
                    <a:pt x="4" y="10"/>
                    <a:pt x="4" y="10"/>
                  </a:cubicBezTo>
                  <a:cubicBezTo>
                    <a:pt x="5" y="10"/>
                    <a:pt x="5" y="10"/>
                    <a:pt x="5" y="10"/>
                  </a:cubicBezTo>
                  <a:cubicBezTo>
                    <a:pt x="5" y="10"/>
                    <a:pt x="5" y="9"/>
                    <a:pt x="5" y="9"/>
                  </a:cubicBezTo>
                  <a:cubicBezTo>
                    <a:pt x="5" y="9"/>
                    <a:pt x="5" y="8"/>
                    <a:pt x="5" y="8"/>
                  </a:cubicBezTo>
                  <a:cubicBezTo>
                    <a:pt x="6" y="8"/>
                    <a:pt x="6" y="9"/>
                    <a:pt x="6" y="9"/>
                  </a:cubicBezTo>
                  <a:cubicBezTo>
                    <a:pt x="6" y="10"/>
                    <a:pt x="5" y="10"/>
                    <a:pt x="5" y="11"/>
                  </a:cubicBezTo>
                  <a:cubicBezTo>
                    <a:pt x="5" y="11"/>
                    <a:pt x="6" y="10"/>
                    <a:pt x="6" y="10"/>
                  </a:cubicBezTo>
                  <a:cubicBezTo>
                    <a:pt x="6" y="10"/>
                    <a:pt x="6" y="9"/>
                    <a:pt x="7" y="9"/>
                  </a:cubicBezTo>
                  <a:cubicBezTo>
                    <a:pt x="7" y="10"/>
                    <a:pt x="8" y="10"/>
                    <a:pt x="9" y="9"/>
                  </a:cubicBezTo>
                  <a:cubicBezTo>
                    <a:pt x="9" y="9"/>
                    <a:pt x="9" y="10"/>
                    <a:pt x="9" y="10"/>
                  </a:cubicBezTo>
                  <a:cubicBezTo>
                    <a:pt x="9" y="11"/>
                    <a:pt x="8" y="11"/>
                    <a:pt x="8" y="11"/>
                  </a:cubicBezTo>
                  <a:cubicBezTo>
                    <a:pt x="8" y="11"/>
                    <a:pt x="7" y="11"/>
                    <a:pt x="7" y="12"/>
                  </a:cubicBezTo>
                  <a:cubicBezTo>
                    <a:pt x="7" y="12"/>
                    <a:pt x="6" y="12"/>
                    <a:pt x="6" y="12"/>
                  </a:cubicBezTo>
                  <a:cubicBezTo>
                    <a:pt x="6" y="12"/>
                    <a:pt x="5" y="13"/>
                    <a:pt x="5" y="13"/>
                  </a:cubicBezTo>
                  <a:cubicBezTo>
                    <a:pt x="5" y="13"/>
                    <a:pt x="5" y="13"/>
                    <a:pt x="4" y="13"/>
                  </a:cubicBezTo>
                  <a:cubicBezTo>
                    <a:pt x="4" y="13"/>
                    <a:pt x="3" y="14"/>
                    <a:pt x="3" y="14"/>
                  </a:cubicBezTo>
                  <a:cubicBezTo>
                    <a:pt x="3" y="15"/>
                    <a:pt x="4" y="15"/>
                    <a:pt x="4" y="15"/>
                  </a:cubicBezTo>
                  <a:cubicBezTo>
                    <a:pt x="5" y="15"/>
                    <a:pt x="5" y="14"/>
                    <a:pt x="5" y="14"/>
                  </a:cubicBezTo>
                  <a:cubicBezTo>
                    <a:pt x="6" y="14"/>
                    <a:pt x="6" y="14"/>
                    <a:pt x="6" y="13"/>
                  </a:cubicBezTo>
                  <a:cubicBezTo>
                    <a:pt x="7" y="13"/>
                    <a:pt x="7" y="13"/>
                    <a:pt x="8" y="12"/>
                  </a:cubicBezTo>
                  <a:cubicBezTo>
                    <a:pt x="8" y="12"/>
                    <a:pt x="8" y="11"/>
                    <a:pt x="9" y="11"/>
                  </a:cubicBezTo>
                  <a:cubicBezTo>
                    <a:pt x="9" y="11"/>
                    <a:pt x="10" y="11"/>
                    <a:pt x="10" y="11"/>
                  </a:cubicBezTo>
                  <a:cubicBezTo>
                    <a:pt x="9" y="13"/>
                    <a:pt x="9" y="14"/>
                    <a:pt x="7" y="14"/>
                  </a:cubicBezTo>
                  <a:cubicBezTo>
                    <a:pt x="8" y="15"/>
                    <a:pt x="8" y="15"/>
                    <a:pt x="8" y="15"/>
                  </a:cubicBezTo>
                  <a:cubicBezTo>
                    <a:pt x="8" y="15"/>
                    <a:pt x="8" y="15"/>
                    <a:pt x="8" y="16"/>
                  </a:cubicBezTo>
                  <a:cubicBezTo>
                    <a:pt x="8" y="16"/>
                    <a:pt x="7" y="17"/>
                    <a:pt x="7" y="17"/>
                  </a:cubicBezTo>
                  <a:cubicBezTo>
                    <a:pt x="6" y="17"/>
                    <a:pt x="6" y="18"/>
                    <a:pt x="6" y="18"/>
                  </a:cubicBezTo>
                  <a:cubicBezTo>
                    <a:pt x="5" y="18"/>
                    <a:pt x="5" y="18"/>
                    <a:pt x="4" y="19"/>
                  </a:cubicBezTo>
                  <a:cubicBezTo>
                    <a:pt x="4" y="19"/>
                    <a:pt x="4" y="19"/>
                    <a:pt x="4" y="19"/>
                  </a:cubicBezTo>
                  <a:cubicBezTo>
                    <a:pt x="4" y="19"/>
                    <a:pt x="4" y="19"/>
                    <a:pt x="4" y="20"/>
                  </a:cubicBezTo>
                  <a:cubicBezTo>
                    <a:pt x="3" y="20"/>
                    <a:pt x="3" y="20"/>
                    <a:pt x="3" y="20"/>
                  </a:cubicBezTo>
                  <a:cubicBezTo>
                    <a:pt x="3" y="20"/>
                    <a:pt x="3" y="20"/>
                    <a:pt x="2" y="20"/>
                  </a:cubicBezTo>
                  <a:cubicBezTo>
                    <a:pt x="2" y="21"/>
                    <a:pt x="0" y="21"/>
                    <a:pt x="0" y="22"/>
                  </a:cubicBezTo>
                  <a:cubicBezTo>
                    <a:pt x="1" y="23"/>
                    <a:pt x="2" y="22"/>
                    <a:pt x="3" y="23"/>
                  </a:cubicBezTo>
                  <a:cubicBezTo>
                    <a:pt x="3" y="22"/>
                    <a:pt x="3" y="22"/>
                    <a:pt x="4" y="22"/>
                  </a:cubicBezTo>
                  <a:cubicBezTo>
                    <a:pt x="4" y="22"/>
                    <a:pt x="4" y="22"/>
                    <a:pt x="4" y="21"/>
                  </a:cubicBezTo>
                  <a:cubicBezTo>
                    <a:pt x="5" y="21"/>
                    <a:pt x="6" y="20"/>
                    <a:pt x="6" y="20"/>
                  </a:cubicBezTo>
                  <a:cubicBezTo>
                    <a:pt x="6" y="19"/>
                    <a:pt x="7" y="19"/>
                    <a:pt x="7" y="18"/>
                  </a:cubicBezTo>
                  <a:cubicBezTo>
                    <a:pt x="8" y="18"/>
                    <a:pt x="8" y="18"/>
                    <a:pt x="8" y="18"/>
                  </a:cubicBezTo>
                  <a:cubicBezTo>
                    <a:pt x="9" y="18"/>
                    <a:pt x="8" y="19"/>
                    <a:pt x="8" y="20"/>
                  </a:cubicBezTo>
                  <a:cubicBezTo>
                    <a:pt x="8" y="21"/>
                    <a:pt x="9" y="21"/>
                    <a:pt x="9" y="21"/>
                  </a:cubicBezTo>
                  <a:cubicBezTo>
                    <a:pt x="9" y="22"/>
                    <a:pt x="8" y="21"/>
                    <a:pt x="8" y="22"/>
                  </a:cubicBezTo>
                  <a:cubicBezTo>
                    <a:pt x="8" y="22"/>
                    <a:pt x="8" y="22"/>
                    <a:pt x="8" y="22"/>
                  </a:cubicBezTo>
                  <a:cubicBezTo>
                    <a:pt x="7" y="22"/>
                    <a:pt x="6" y="22"/>
                    <a:pt x="5" y="22"/>
                  </a:cubicBezTo>
                  <a:cubicBezTo>
                    <a:pt x="5" y="23"/>
                    <a:pt x="6" y="23"/>
                    <a:pt x="6" y="23"/>
                  </a:cubicBezTo>
                  <a:cubicBezTo>
                    <a:pt x="7" y="23"/>
                    <a:pt x="7" y="23"/>
                    <a:pt x="7" y="23"/>
                  </a:cubicBezTo>
                  <a:cubicBezTo>
                    <a:pt x="7" y="23"/>
                    <a:pt x="8" y="23"/>
                    <a:pt x="8" y="23"/>
                  </a:cubicBezTo>
                  <a:cubicBezTo>
                    <a:pt x="9" y="23"/>
                    <a:pt x="9" y="23"/>
                    <a:pt x="9" y="23"/>
                  </a:cubicBezTo>
                  <a:cubicBezTo>
                    <a:pt x="9" y="23"/>
                    <a:pt x="10" y="24"/>
                    <a:pt x="10" y="23"/>
                  </a:cubicBezTo>
                  <a:cubicBezTo>
                    <a:pt x="10" y="23"/>
                    <a:pt x="11" y="23"/>
                    <a:pt x="11" y="23"/>
                  </a:cubicBezTo>
                  <a:cubicBezTo>
                    <a:pt x="12" y="22"/>
                    <a:pt x="11" y="22"/>
                    <a:pt x="11" y="21"/>
                  </a:cubicBezTo>
                  <a:cubicBezTo>
                    <a:pt x="10" y="21"/>
                    <a:pt x="10" y="20"/>
                    <a:pt x="10" y="20"/>
                  </a:cubicBezTo>
                  <a:cubicBezTo>
                    <a:pt x="10" y="20"/>
                    <a:pt x="10" y="19"/>
                    <a:pt x="10" y="19"/>
                  </a:cubicBezTo>
                  <a:cubicBezTo>
                    <a:pt x="10" y="19"/>
                    <a:pt x="9" y="19"/>
                    <a:pt x="9" y="18"/>
                  </a:cubicBezTo>
                  <a:cubicBezTo>
                    <a:pt x="9" y="18"/>
                    <a:pt x="9" y="18"/>
                    <a:pt x="9" y="18"/>
                  </a:cubicBezTo>
                  <a:cubicBezTo>
                    <a:pt x="9" y="18"/>
                    <a:pt x="9" y="17"/>
                    <a:pt x="9" y="17"/>
                  </a:cubicBezTo>
                  <a:cubicBezTo>
                    <a:pt x="10" y="17"/>
                    <a:pt x="10" y="17"/>
                    <a:pt x="11" y="17"/>
                  </a:cubicBezTo>
                  <a:cubicBezTo>
                    <a:pt x="12" y="17"/>
                    <a:pt x="12" y="16"/>
                    <a:pt x="12" y="15"/>
                  </a:cubicBezTo>
                  <a:cubicBezTo>
                    <a:pt x="12" y="15"/>
                    <a:pt x="11" y="15"/>
                    <a:pt x="11" y="15"/>
                  </a:cubicBezTo>
                  <a:cubicBezTo>
                    <a:pt x="11" y="14"/>
                    <a:pt x="10" y="14"/>
                    <a:pt x="9" y="14"/>
                  </a:cubicBezTo>
                  <a:cubicBezTo>
                    <a:pt x="10" y="13"/>
                    <a:pt x="10" y="12"/>
                    <a:pt x="11" y="12"/>
                  </a:cubicBezTo>
                  <a:cubicBezTo>
                    <a:pt x="11" y="12"/>
                    <a:pt x="12" y="12"/>
                    <a:pt x="12" y="11"/>
                  </a:cubicBezTo>
                  <a:cubicBezTo>
                    <a:pt x="13" y="11"/>
                    <a:pt x="13" y="9"/>
                    <a:pt x="14" y="9"/>
                  </a:cubicBezTo>
                  <a:cubicBezTo>
                    <a:pt x="13" y="9"/>
                    <a:pt x="14" y="9"/>
                    <a:pt x="14" y="8"/>
                  </a:cubicBezTo>
                  <a:cubicBezTo>
                    <a:pt x="14" y="8"/>
                    <a:pt x="13" y="8"/>
                    <a:pt x="13" y="8"/>
                  </a:cubicBezTo>
                  <a:cubicBezTo>
                    <a:pt x="12" y="8"/>
                    <a:pt x="12" y="8"/>
                    <a:pt x="11" y="9"/>
                  </a:cubicBezTo>
                  <a:cubicBezTo>
                    <a:pt x="11" y="9"/>
                    <a:pt x="11" y="9"/>
                    <a:pt x="11" y="9"/>
                  </a:cubicBezTo>
                  <a:cubicBezTo>
                    <a:pt x="11" y="8"/>
                    <a:pt x="11" y="8"/>
                    <a:pt x="11" y="7"/>
                  </a:cubicBezTo>
                  <a:cubicBezTo>
                    <a:pt x="11" y="7"/>
                    <a:pt x="11" y="7"/>
                    <a:pt x="12" y="6"/>
                  </a:cubicBezTo>
                  <a:close/>
                  <a:moveTo>
                    <a:pt x="5" y="8"/>
                  </a:moveTo>
                  <a:cubicBezTo>
                    <a:pt x="4" y="7"/>
                    <a:pt x="4" y="7"/>
                    <a:pt x="4" y="6"/>
                  </a:cubicBezTo>
                  <a:cubicBezTo>
                    <a:pt x="4" y="6"/>
                    <a:pt x="5" y="6"/>
                    <a:pt x="5" y="6"/>
                  </a:cubicBezTo>
                  <a:cubicBezTo>
                    <a:pt x="5" y="6"/>
                    <a:pt x="5" y="6"/>
                    <a:pt x="6" y="6"/>
                  </a:cubicBezTo>
                  <a:cubicBezTo>
                    <a:pt x="6" y="7"/>
                    <a:pt x="5" y="7"/>
                    <a:pt x="5" y="8"/>
                  </a:cubicBezTo>
                  <a:close/>
                  <a:moveTo>
                    <a:pt x="7" y="8"/>
                  </a:moveTo>
                  <a:cubicBezTo>
                    <a:pt x="6" y="8"/>
                    <a:pt x="6" y="8"/>
                    <a:pt x="5" y="8"/>
                  </a:cubicBezTo>
                  <a:cubicBezTo>
                    <a:pt x="6" y="7"/>
                    <a:pt x="6" y="6"/>
                    <a:pt x="6" y="6"/>
                  </a:cubicBezTo>
                  <a:cubicBezTo>
                    <a:pt x="7" y="6"/>
                    <a:pt x="7" y="7"/>
                    <a:pt x="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6">
              <a:extLst>
                <a:ext uri="{FF2B5EF4-FFF2-40B4-BE49-F238E27FC236}">
                  <a16:creationId xmlns:a16="http://schemas.microsoft.com/office/drawing/2014/main" id="{ED90F842-1E36-59F2-11F4-FFDE1EEB56E4}"/>
                </a:ext>
              </a:extLst>
            </p:cNvPr>
            <p:cNvSpPr>
              <a:spLocks/>
            </p:cNvSpPr>
            <p:nvPr userDrawn="1"/>
          </p:nvSpPr>
          <p:spPr bwMode="auto">
            <a:xfrm>
              <a:off x="1555750" y="4737100"/>
              <a:ext cx="20638" cy="34925"/>
            </a:xfrm>
            <a:custGeom>
              <a:avLst/>
              <a:gdLst>
                <a:gd name="T0" fmla="*/ 3 w 3"/>
                <a:gd name="T1" fmla="*/ 4 h 5"/>
                <a:gd name="T2" fmla="*/ 3 w 3"/>
                <a:gd name="T3" fmla="*/ 2 h 5"/>
                <a:gd name="T4" fmla="*/ 3 w 3"/>
                <a:gd name="T5" fmla="*/ 1 h 5"/>
                <a:gd name="T6" fmla="*/ 1 w 3"/>
                <a:gd name="T7" fmla="*/ 0 h 5"/>
                <a:gd name="T8" fmla="*/ 1 w 3"/>
                <a:gd name="T9" fmla="*/ 1 h 5"/>
                <a:gd name="T10" fmla="*/ 1 w 3"/>
                <a:gd name="T11" fmla="*/ 3 h 5"/>
                <a:gd name="T12" fmla="*/ 1 w 3"/>
                <a:gd name="T13" fmla="*/ 3 h 5"/>
                <a:gd name="T14" fmla="*/ 1 w 3"/>
                <a:gd name="T15" fmla="*/ 4 h 5"/>
                <a:gd name="T16" fmla="*/ 0 w 3"/>
                <a:gd name="T17" fmla="*/ 4 h 5"/>
                <a:gd name="T18" fmla="*/ 0 w 3"/>
                <a:gd name="T19" fmla="*/ 5 h 5"/>
                <a:gd name="T20" fmla="*/ 1 w 3"/>
                <a:gd name="T21" fmla="*/ 5 h 5"/>
                <a:gd name="T22" fmla="*/ 3 w 3"/>
                <a:gd name="T23" fmla="*/ 5 h 5"/>
                <a:gd name="T24" fmla="*/ 3 w 3"/>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3" y="4"/>
                  </a:moveTo>
                  <a:cubicBezTo>
                    <a:pt x="3" y="3"/>
                    <a:pt x="3" y="2"/>
                    <a:pt x="3" y="2"/>
                  </a:cubicBezTo>
                  <a:cubicBezTo>
                    <a:pt x="3" y="2"/>
                    <a:pt x="3" y="2"/>
                    <a:pt x="3" y="1"/>
                  </a:cubicBezTo>
                  <a:cubicBezTo>
                    <a:pt x="2" y="1"/>
                    <a:pt x="2" y="0"/>
                    <a:pt x="1" y="0"/>
                  </a:cubicBezTo>
                  <a:cubicBezTo>
                    <a:pt x="1" y="0"/>
                    <a:pt x="1" y="1"/>
                    <a:pt x="1" y="1"/>
                  </a:cubicBezTo>
                  <a:cubicBezTo>
                    <a:pt x="1" y="2"/>
                    <a:pt x="1" y="2"/>
                    <a:pt x="1" y="3"/>
                  </a:cubicBezTo>
                  <a:cubicBezTo>
                    <a:pt x="1" y="3"/>
                    <a:pt x="1" y="3"/>
                    <a:pt x="1" y="3"/>
                  </a:cubicBezTo>
                  <a:cubicBezTo>
                    <a:pt x="1" y="3"/>
                    <a:pt x="1" y="3"/>
                    <a:pt x="1" y="4"/>
                  </a:cubicBezTo>
                  <a:cubicBezTo>
                    <a:pt x="1" y="4"/>
                    <a:pt x="0" y="4"/>
                    <a:pt x="0" y="4"/>
                  </a:cubicBezTo>
                  <a:cubicBezTo>
                    <a:pt x="0" y="4"/>
                    <a:pt x="0" y="5"/>
                    <a:pt x="0" y="5"/>
                  </a:cubicBezTo>
                  <a:cubicBezTo>
                    <a:pt x="0" y="5"/>
                    <a:pt x="1" y="5"/>
                    <a:pt x="1" y="5"/>
                  </a:cubicBezTo>
                  <a:cubicBezTo>
                    <a:pt x="2" y="5"/>
                    <a:pt x="2" y="5"/>
                    <a:pt x="3" y="5"/>
                  </a:cubicBezTo>
                  <a:cubicBezTo>
                    <a:pt x="3" y="5"/>
                    <a:pt x="3" y="4"/>
                    <a:pt x="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7">
              <a:extLst>
                <a:ext uri="{FF2B5EF4-FFF2-40B4-BE49-F238E27FC236}">
                  <a16:creationId xmlns:a16="http://schemas.microsoft.com/office/drawing/2014/main" id="{A4DC21FB-78D6-C07E-2AA2-B326160DDD8D}"/>
                </a:ext>
              </a:extLst>
            </p:cNvPr>
            <p:cNvSpPr>
              <a:spLocks/>
            </p:cNvSpPr>
            <p:nvPr userDrawn="1"/>
          </p:nvSpPr>
          <p:spPr bwMode="auto">
            <a:xfrm>
              <a:off x="808038" y="4652963"/>
              <a:ext cx="20638" cy="20638"/>
            </a:xfrm>
            <a:custGeom>
              <a:avLst/>
              <a:gdLst>
                <a:gd name="T0" fmla="*/ 1 w 3"/>
                <a:gd name="T1" fmla="*/ 2 h 3"/>
                <a:gd name="T2" fmla="*/ 3 w 3"/>
                <a:gd name="T3" fmla="*/ 2 h 3"/>
                <a:gd name="T4" fmla="*/ 3 w 3"/>
                <a:gd name="T5" fmla="*/ 1 h 3"/>
                <a:gd name="T6" fmla="*/ 2 w 3"/>
                <a:gd name="T7" fmla="*/ 0 h 3"/>
                <a:gd name="T8" fmla="*/ 0 w 3"/>
                <a:gd name="T9" fmla="*/ 1 h 3"/>
                <a:gd name="T10" fmla="*/ 1 w 3"/>
                <a:gd name="T11" fmla="*/ 2 h 3"/>
                <a:gd name="T12" fmla="*/ 1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2"/>
                  </a:moveTo>
                  <a:cubicBezTo>
                    <a:pt x="2" y="2"/>
                    <a:pt x="3" y="3"/>
                    <a:pt x="3" y="2"/>
                  </a:cubicBezTo>
                  <a:cubicBezTo>
                    <a:pt x="3" y="2"/>
                    <a:pt x="3" y="1"/>
                    <a:pt x="3" y="1"/>
                  </a:cubicBezTo>
                  <a:cubicBezTo>
                    <a:pt x="3" y="0"/>
                    <a:pt x="2" y="0"/>
                    <a:pt x="2" y="0"/>
                  </a:cubicBezTo>
                  <a:cubicBezTo>
                    <a:pt x="1" y="0"/>
                    <a:pt x="0" y="0"/>
                    <a:pt x="0" y="1"/>
                  </a:cubicBezTo>
                  <a:cubicBezTo>
                    <a:pt x="0" y="1"/>
                    <a:pt x="0" y="1"/>
                    <a:pt x="1" y="2"/>
                  </a:cubicBezTo>
                  <a:cubicBezTo>
                    <a:pt x="1" y="2"/>
                    <a:pt x="1" y="2"/>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8">
              <a:extLst>
                <a:ext uri="{FF2B5EF4-FFF2-40B4-BE49-F238E27FC236}">
                  <a16:creationId xmlns:a16="http://schemas.microsoft.com/office/drawing/2014/main" id="{08611722-E296-69DA-62AC-14159ACE6845}"/>
                </a:ext>
              </a:extLst>
            </p:cNvPr>
            <p:cNvSpPr>
              <a:spLocks/>
            </p:cNvSpPr>
            <p:nvPr userDrawn="1"/>
          </p:nvSpPr>
          <p:spPr bwMode="auto">
            <a:xfrm>
              <a:off x="781050" y="4667250"/>
              <a:ext cx="69850" cy="41275"/>
            </a:xfrm>
            <a:custGeom>
              <a:avLst/>
              <a:gdLst>
                <a:gd name="T0" fmla="*/ 1 w 10"/>
                <a:gd name="T1" fmla="*/ 6 h 6"/>
                <a:gd name="T2" fmla="*/ 3 w 10"/>
                <a:gd name="T3" fmla="*/ 6 h 6"/>
                <a:gd name="T4" fmla="*/ 3 w 10"/>
                <a:gd name="T5" fmla="*/ 5 h 6"/>
                <a:gd name="T6" fmla="*/ 4 w 10"/>
                <a:gd name="T7" fmla="*/ 5 h 6"/>
                <a:gd name="T8" fmla="*/ 5 w 10"/>
                <a:gd name="T9" fmla="*/ 4 h 6"/>
                <a:gd name="T10" fmla="*/ 6 w 10"/>
                <a:gd name="T11" fmla="*/ 3 h 6"/>
                <a:gd name="T12" fmla="*/ 7 w 10"/>
                <a:gd name="T13" fmla="*/ 2 h 6"/>
                <a:gd name="T14" fmla="*/ 10 w 10"/>
                <a:gd name="T15" fmla="*/ 0 h 6"/>
                <a:gd name="T16" fmla="*/ 9 w 10"/>
                <a:gd name="T17" fmla="*/ 0 h 6"/>
                <a:gd name="T18" fmla="*/ 9 w 10"/>
                <a:gd name="T19" fmla="*/ 0 h 6"/>
                <a:gd name="T20" fmla="*/ 7 w 10"/>
                <a:gd name="T21" fmla="*/ 1 h 6"/>
                <a:gd name="T22" fmla="*/ 6 w 10"/>
                <a:gd name="T23" fmla="*/ 2 h 6"/>
                <a:gd name="T24" fmla="*/ 5 w 10"/>
                <a:gd name="T25" fmla="*/ 2 h 6"/>
                <a:gd name="T26" fmla="*/ 5 w 10"/>
                <a:gd name="T27" fmla="*/ 2 h 6"/>
                <a:gd name="T28" fmla="*/ 3 w 10"/>
                <a:gd name="T29" fmla="*/ 3 h 6"/>
                <a:gd name="T30" fmla="*/ 2 w 10"/>
                <a:gd name="T31" fmla="*/ 4 h 6"/>
                <a:gd name="T32" fmla="*/ 0 w 10"/>
                <a:gd name="T33" fmla="*/ 5 h 6"/>
                <a:gd name="T34" fmla="*/ 0 w 10"/>
                <a:gd name="T35" fmla="*/ 6 h 6"/>
                <a:gd name="T36" fmla="*/ 1 w 10"/>
                <a:gd name="T3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6">
                  <a:moveTo>
                    <a:pt x="1" y="6"/>
                  </a:moveTo>
                  <a:cubicBezTo>
                    <a:pt x="1" y="6"/>
                    <a:pt x="2" y="6"/>
                    <a:pt x="3" y="6"/>
                  </a:cubicBezTo>
                  <a:cubicBezTo>
                    <a:pt x="3" y="6"/>
                    <a:pt x="3" y="6"/>
                    <a:pt x="3" y="5"/>
                  </a:cubicBezTo>
                  <a:cubicBezTo>
                    <a:pt x="4" y="5"/>
                    <a:pt x="4" y="5"/>
                    <a:pt x="4" y="5"/>
                  </a:cubicBezTo>
                  <a:cubicBezTo>
                    <a:pt x="4" y="4"/>
                    <a:pt x="4" y="4"/>
                    <a:pt x="5" y="4"/>
                  </a:cubicBezTo>
                  <a:cubicBezTo>
                    <a:pt x="5" y="4"/>
                    <a:pt x="6" y="3"/>
                    <a:pt x="6" y="3"/>
                  </a:cubicBezTo>
                  <a:cubicBezTo>
                    <a:pt x="7" y="2"/>
                    <a:pt x="7" y="2"/>
                    <a:pt x="7" y="2"/>
                  </a:cubicBezTo>
                  <a:cubicBezTo>
                    <a:pt x="9" y="2"/>
                    <a:pt x="10" y="1"/>
                    <a:pt x="10" y="0"/>
                  </a:cubicBezTo>
                  <a:cubicBezTo>
                    <a:pt x="10" y="0"/>
                    <a:pt x="10" y="0"/>
                    <a:pt x="9" y="0"/>
                  </a:cubicBezTo>
                  <a:cubicBezTo>
                    <a:pt x="9" y="0"/>
                    <a:pt x="9" y="0"/>
                    <a:pt x="9" y="0"/>
                  </a:cubicBezTo>
                  <a:cubicBezTo>
                    <a:pt x="8" y="0"/>
                    <a:pt x="8" y="1"/>
                    <a:pt x="7" y="1"/>
                  </a:cubicBezTo>
                  <a:cubicBezTo>
                    <a:pt x="7" y="1"/>
                    <a:pt x="6" y="2"/>
                    <a:pt x="6" y="2"/>
                  </a:cubicBezTo>
                  <a:cubicBezTo>
                    <a:pt x="6" y="2"/>
                    <a:pt x="5" y="2"/>
                    <a:pt x="5" y="2"/>
                  </a:cubicBezTo>
                  <a:cubicBezTo>
                    <a:pt x="5" y="2"/>
                    <a:pt x="5" y="2"/>
                    <a:pt x="5" y="2"/>
                  </a:cubicBezTo>
                  <a:cubicBezTo>
                    <a:pt x="4" y="3"/>
                    <a:pt x="4" y="3"/>
                    <a:pt x="3" y="3"/>
                  </a:cubicBezTo>
                  <a:cubicBezTo>
                    <a:pt x="3" y="3"/>
                    <a:pt x="2" y="4"/>
                    <a:pt x="2" y="4"/>
                  </a:cubicBezTo>
                  <a:cubicBezTo>
                    <a:pt x="1" y="4"/>
                    <a:pt x="0" y="5"/>
                    <a:pt x="0" y="5"/>
                  </a:cubicBezTo>
                  <a:cubicBezTo>
                    <a:pt x="0" y="5"/>
                    <a:pt x="0" y="5"/>
                    <a:pt x="0" y="6"/>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9">
              <a:extLst>
                <a:ext uri="{FF2B5EF4-FFF2-40B4-BE49-F238E27FC236}">
                  <a16:creationId xmlns:a16="http://schemas.microsoft.com/office/drawing/2014/main" id="{4AE1E9A3-F3F9-14E5-AACD-9A4DE35EBA08}"/>
                </a:ext>
              </a:extLst>
            </p:cNvPr>
            <p:cNvSpPr>
              <a:spLocks/>
            </p:cNvSpPr>
            <p:nvPr userDrawn="1"/>
          </p:nvSpPr>
          <p:spPr bwMode="auto">
            <a:xfrm>
              <a:off x="808038" y="4694238"/>
              <a:ext cx="42863" cy="42863"/>
            </a:xfrm>
            <a:custGeom>
              <a:avLst/>
              <a:gdLst>
                <a:gd name="T0" fmla="*/ 5 w 6"/>
                <a:gd name="T1" fmla="*/ 3 h 6"/>
                <a:gd name="T2" fmla="*/ 4 w 6"/>
                <a:gd name="T3" fmla="*/ 3 h 6"/>
                <a:gd name="T4" fmla="*/ 5 w 6"/>
                <a:gd name="T5" fmla="*/ 3 h 6"/>
                <a:gd name="T6" fmla="*/ 5 w 6"/>
                <a:gd name="T7" fmla="*/ 2 h 6"/>
                <a:gd name="T8" fmla="*/ 6 w 6"/>
                <a:gd name="T9" fmla="*/ 1 h 6"/>
                <a:gd name="T10" fmla="*/ 4 w 6"/>
                <a:gd name="T11" fmla="*/ 0 h 6"/>
                <a:gd name="T12" fmla="*/ 3 w 6"/>
                <a:gd name="T13" fmla="*/ 1 h 6"/>
                <a:gd name="T14" fmla="*/ 1 w 6"/>
                <a:gd name="T15" fmla="*/ 2 h 6"/>
                <a:gd name="T16" fmla="*/ 0 w 6"/>
                <a:gd name="T17" fmla="*/ 3 h 6"/>
                <a:gd name="T18" fmla="*/ 1 w 6"/>
                <a:gd name="T19" fmla="*/ 3 h 6"/>
                <a:gd name="T20" fmla="*/ 2 w 6"/>
                <a:gd name="T21" fmla="*/ 2 h 6"/>
                <a:gd name="T22" fmla="*/ 3 w 6"/>
                <a:gd name="T23" fmla="*/ 2 h 6"/>
                <a:gd name="T24" fmla="*/ 3 w 6"/>
                <a:gd name="T25" fmla="*/ 2 h 6"/>
                <a:gd name="T26" fmla="*/ 3 w 6"/>
                <a:gd name="T27" fmla="*/ 3 h 6"/>
                <a:gd name="T28" fmla="*/ 3 w 6"/>
                <a:gd name="T29" fmla="*/ 3 h 6"/>
                <a:gd name="T30" fmla="*/ 2 w 6"/>
                <a:gd name="T31" fmla="*/ 3 h 6"/>
                <a:gd name="T32" fmla="*/ 2 w 6"/>
                <a:gd name="T33" fmla="*/ 4 h 6"/>
                <a:gd name="T34" fmla="*/ 2 w 6"/>
                <a:gd name="T35" fmla="*/ 5 h 6"/>
                <a:gd name="T36" fmla="*/ 3 w 6"/>
                <a:gd name="T37" fmla="*/ 5 h 6"/>
                <a:gd name="T38" fmla="*/ 4 w 6"/>
                <a:gd name="T39" fmla="*/ 5 h 6"/>
                <a:gd name="T40" fmla="*/ 5 w 6"/>
                <a:gd name="T41"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 h="6">
                  <a:moveTo>
                    <a:pt x="5" y="3"/>
                  </a:moveTo>
                  <a:cubicBezTo>
                    <a:pt x="4" y="3"/>
                    <a:pt x="4" y="3"/>
                    <a:pt x="4" y="3"/>
                  </a:cubicBezTo>
                  <a:cubicBezTo>
                    <a:pt x="3" y="3"/>
                    <a:pt x="4" y="3"/>
                    <a:pt x="5" y="3"/>
                  </a:cubicBezTo>
                  <a:cubicBezTo>
                    <a:pt x="5" y="2"/>
                    <a:pt x="5" y="2"/>
                    <a:pt x="5" y="2"/>
                  </a:cubicBezTo>
                  <a:cubicBezTo>
                    <a:pt x="5" y="2"/>
                    <a:pt x="6" y="2"/>
                    <a:pt x="6" y="1"/>
                  </a:cubicBezTo>
                  <a:cubicBezTo>
                    <a:pt x="5" y="1"/>
                    <a:pt x="5" y="1"/>
                    <a:pt x="4" y="0"/>
                  </a:cubicBezTo>
                  <a:cubicBezTo>
                    <a:pt x="4" y="0"/>
                    <a:pt x="4" y="1"/>
                    <a:pt x="3" y="1"/>
                  </a:cubicBezTo>
                  <a:cubicBezTo>
                    <a:pt x="3" y="1"/>
                    <a:pt x="2" y="2"/>
                    <a:pt x="1" y="2"/>
                  </a:cubicBezTo>
                  <a:cubicBezTo>
                    <a:pt x="1" y="2"/>
                    <a:pt x="0" y="3"/>
                    <a:pt x="0" y="3"/>
                  </a:cubicBezTo>
                  <a:cubicBezTo>
                    <a:pt x="0" y="4"/>
                    <a:pt x="1" y="3"/>
                    <a:pt x="1" y="3"/>
                  </a:cubicBezTo>
                  <a:cubicBezTo>
                    <a:pt x="1" y="3"/>
                    <a:pt x="2" y="3"/>
                    <a:pt x="2" y="2"/>
                  </a:cubicBezTo>
                  <a:cubicBezTo>
                    <a:pt x="2" y="2"/>
                    <a:pt x="3" y="2"/>
                    <a:pt x="3" y="2"/>
                  </a:cubicBezTo>
                  <a:cubicBezTo>
                    <a:pt x="3" y="2"/>
                    <a:pt x="3" y="2"/>
                    <a:pt x="3" y="2"/>
                  </a:cubicBezTo>
                  <a:cubicBezTo>
                    <a:pt x="3" y="2"/>
                    <a:pt x="3" y="3"/>
                    <a:pt x="3" y="3"/>
                  </a:cubicBezTo>
                  <a:cubicBezTo>
                    <a:pt x="3" y="3"/>
                    <a:pt x="3" y="3"/>
                    <a:pt x="3" y="3"/>
                  </a:cubicBezTo>
                  <a:cubicBezTo>
                    <a:pt x="3" y="3"/>
                    <a:pt x="2" y="3"/>
                    <a:pt x="2" y="3"/>
                  </a:cubicBezTo>
                  <a:cubicBezTo>
                    <a:pt x="2" y="4"/>
                    <a:pt x="2" y="4"/>
                    <a:pt x="2" y="4"/>
                  </a:cubicBezTo>
                  <a:cubicBezTo>
                    <a:pt x="2" y="4"/>
                    <a:pt x="1" y="5"/>
                    <a:pt x="2" y="5"/>
                  </a:cubicBezTo>
                  <a:cubicBezTo>
                    <a:pt x="2" y="6"/>
                    <a:pt x="3" y="5"/>
                    <a:pt x="3" y="5"/>
                  </a:cubicBezTo>
                  <a:cubicBezTo>
                    <a:pt x="3" y="5"/>
                    <a:pt x="4" y="5"/>
                    <a:pt x="4" y="5"/>
                  </a:cubicBezTo>
                  <a:cubicBezTo>
                    <a:pt x="5" y="4"/>
                    <a:pt x="5" y="4"/>
                    <a:pt x="5"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30">
              <a:extLst>
                <a:ext uri="{FF2B5EF4-FFF2-40B4-BE49-F238E27FC236}">
                  <a16:creationId xmlns:a16="http://schemas.microsoft.com/office/drawing/2014/main" id="{2F4B74D5-5175-A855-E690-341DDC37FA9C}"/>
                </a:ext>
              </a:extLst>
            </p:cNvPr>
            <p:cNvSpPr>
              <a:spLocks/>
            </p:cNvSpPr>
            <p:nvPr userDrawn="1"/>
          </p:nvSpPr>
          <p:spPr bwMode="auto">
            <a:xfrm>
              <a:off x="795338" y="4714875"/>
              <a:ext cx="20638" cy="22225"/>
            </a:xfrm>
            <a:custGeom>
              <a:avLst/>
              <a:gdLst>
                <a:gd name="T0" fmla="*/ 1 w 3"/>
                <a:gd name="T1" fmla="*/ 3 h 3"/>
                <a:gd name="T2" fmla="*/ 2 w 3"/>
                <a:gd name="T3" fmla="*/ 3 h 3"/>
                <a:gd name="T4" fmla="*/ 1 w 3"/>
                <a:gd name="T5" fmla="*/ 0 h 3"/>
                <a:gd name="T6" fmla="*/ 0 w 3"/>
                <a:gd name="T7" fmla="*/ 1 h 3"/>
                <a:gd name="T8" fmla="*/ 0 w 3"/>
                <a:gd name="T9" fmla="*/ 2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cubicBezTo>
                    <a:pt x="2" y="3"/>
                    <a:pt x="2" y="3"/>
                    <a:pt x="2" y="3"/>
                  </a:cubicBezTo>
                  <a:cubicBezTo>
                    <a:pt x="3" y="2"/>
                    <a:pt x="2" y="0"/>
                    <a:pt x="1" y="0"/>
                  </a:cubicBezTo>
                  <a:cubicBezTo>
                    <a:pt x="1" y="0"/>
                    <a:pt x="0" y="0"/>
                    <a:pt x="0" y="1"/>
                  </a:cubicBezTo>
                  <a:cubicBezTo>
                    <a:pt x="0" y="1"/>
                    <a:pt x="0" y="2"/>
                    <a:pt x="0" y="2"/>
                  </a:cubicBezTo>
                  <a:cubicBezTo>
                    <a:pt x="0" y="3"/>
                    <a:pt x="1" y="3"/>
                    <a:pt x="1"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31">
              <a:extLst>
                <a:ext uri="{FF2B5EF4-FFF2-40B4-BE49-F238E27FC236}">
                  <a16:creationId xmlns:a16="http://schemas.microsoft.com/office/drawing/2014/main" id="{7A9BB296-57E0-B46A-3E5B-ACDADDC2074E}"/>
                </a:ext>
              </a:extLst>
            </p:cNvPr>
            <p:cNvSpPr>
              <a:spLocks noEditPoints="1"/>
            </p:cNvSpPr>
            <p:nvPr userDrawn="1"/>
          </p:nvSpPr>
          <p:spPr bwMode="auto">
            <a:xfrm>
              <a:off x="774700" y="4737100"/>
              <a:ext cx="53975" cy="55563"/>
            </a:xfrm>
            <a:custGeom>
              <a:avLst/>
              <a:gdLst>
                <a:gd name="T0" fmla="*/ 7 w 8"/>
                <a:gd name="T1" fmla="*/ 1 h 8"/>
                <a:gd name="T2" fmla="*/ 7 w 8"/>
                <a:gd name="T3" fmla="*/ 0 h 8"/>
                <a:gd name="T4" fmla="*/ 6 w 8"/>
                <a:gd name="T5" fmla="*/ 1 h 8"/>
                <a:gd name="T6" fmla="*/ 6 w 8"/>
                <a:gd name="T7" fmla="*/ 2 h 8"/>
                <a:gd name="T8" fmla="*/ 4 w 8"/>
                <a:gd name="T9" fmla="*/ 3 h 8"/>
                <a:gd name="T10" fmla="*/ 3 w 8"/>
                <a:gd name="T11" fmla="*/ 3 h 8"/>
                <a:gd name="T12" fmla="*/ 3 w 8"/>
                <a:gd name="T13" fmla="*/ 4 h 8"/>
                <a:gd name="T14" fmla="*/ 2 w 8"/>
                <a:gd name="T15" fmla="*/ 4 h 8"/>
                <a:gd name="T16" fmla="*/ 1 w 8"/>
                <a:gd name="T17" fmla="*/ 4 h 8"/>
                <a:gd name="T18" fmla="*/ 1 w 8"/>
                <a:gd name="T19" fmla="*/ 4 h 8"/>
                <a:gd name="T20" fmla="*/ 0 w 8"/>
                <a:gd name="T21" fmla="*/ 5 h 8"/>
                <a:gd name="T22" fmla="*/ 0 w 8"/>
                <a:gd name="T23" fmla="*/ 5 h 8"/>
                <a:gd name="T24" fmla="*/ 0 w 8"/>
                <a:gd name="T25" fmla="*/ 7 h 8"/>
                <a:gd name="T26" fmla="*/ 1 w 8"/>
                <a:gd name="T27" fmla="*/ 8 h 8"/>
                <a:gd name="T28" fmla="*/ 2 w 8"/>
                <a:gd name="T29" fmla="*/ 7 h 8"/>
                <a:gd name="T30" fmla="*/ 3 w 8"/>
                <a:gd name="T31" fmla="*/ 6 h 8"/>
                <a:gd name="T32" fmla="*/ 4 w 8"/>
                <a:gd name="T33" fmla="*/ 5 h 8"/>
                <a:gd name="T34" fmla="*/ 4 w 8"/>
                <a:gd name="T35" fmla="*/ 4 h 8"/>
                <a:gd name="T36" fmla="*/ 5 w 8"/>
                <a:gd name="T37" fmla="*/ 5 h 8"/>
                <a:gd name="T38" fmla="*/ 6 w 8"/>
                <a:gd name="T39" fmla="*/ 6 h 8"/>
                <a:gd name="T40" fmla="*/ 7 w 8"/>
                <a:gd name="T41" fmla="*/ 7 h 8"/>
                <a:gd name="T42" fmla="*/ 8 w 8"/>
                <a:gd name="T43" fmla="*/ 6 h 8"/>
                <a:gd name="T44" fmla="*/ 7 w 8"/>
                <a:gd name="T45" fmla="*/ 4 h 8"/>
                <a:gd name="T46" fmla="*/ 7 w 8"/>
                <a:gd name="T47" fmla="*/ 1 h 8"/>
                <a:gd name="T48" fmla="*/ 6 w 8"/>
                <a:gd name="T49" fmla="*/ 5 h 8"/>
                <a:gd name="T50" fmla="*/ 5 w 8"/>
                <a:gd name="T51" fmla="*/ 4 h 8"/>
                <a:gd name="T52" fmla="*/ 5 w 8"/>
                <a:gd name="T53" fmla="*/ 4 h 8"/>
                <a:gd name="T54" fmla="*/ 6 w 8"/>
                <a:gd name="T55" fmla="*/ 3 h 8"/>
                <a:gd name="T56" fmla="*/ 6 w 8"/>
                <a:gd name="T57" fmla="*/ 4 h 8"/>
                <a:gd name="T58" fmla="*/ 6 w 8"/>
                <a:gd name="T5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 h="8">
                  <a:moveTo>
                    <a:pt x="7" y="1"/>
                  </a:moveTo>
                  <a:cubicBezTo>
                    <a:pt x="7" y="0"/>
                    <a:pt x="7" y="0"/>
                    <a:pt x="7" y="0"/>
                  </a:cubicBezTo>
                  <a:cubicBezTo>
                    <a:pt x="6" y="0"/>
                    <a:pt x="6" y="0"/>
                    <a:pt x="6" y="1"/>
                  </a:cubicBezTo>
                  <a:cubicBezTo>
                    <a:pt x="6" y="1"/>
                    <a:pt x="6" y="2"/>
                    <a:pt x="6" y="2"/>
                  </a:cubicBezTo>
                  <a:cubicBezTo>
                    <a:pt x="5" y="2"/>
                    <a:pt x="4" y="3"/>
                    <a:pt x="4" y="3"/>
                  </a:cubicBezTo>
                  <a:cubicBezTo>
                    <a:pt x="4" y="3"/>
                    <a:pt x="3" y="3"/>
                    <a:pt x="3" y="3"/>
                  </a:cubicBezTo>
                  <a:cubicBezTo>
                    <a:pt x="3" y="3"/>
                    <a:pt x="3" y="4"/>
                    <a:pt x="3" y="4"/>
                  </a:cubicBezTo>
                  <a:cubicBezTo>
                    <a:pt x="2" y="4"/>
                    <a:pt x="2" y="4"/>
                    <a:pt x="2" y="4"/>
                  </a:cubicBezTo>
                  <a:cubicBezTo>
                    <a:pt x="2" y="4"/>
                    <a:pt x="2" y="4"/>
                    <a:pt x="1" y="4"/>
                  </a:cubicBezTo>
                  <a:cubicBezTo>
                    <a:pt x="1" y="4"/>
                    <a:pt x="1" y="4"/>
                    <a:pt x="1" y="4"/>
                  </a:cubicBezTo>
                  <a:cubicBezTo>
                    <a:pt x="0" y="4"/>
                    <a:pt x="0" y="5"/>
                    <a:pt x="0" y="5"/>
                  </a:cubicBezTo>
                  <a:cubicBezTo>
                    <a:pt x="0" y="5"/>
                    <a:pt x="0" y="5"/>
                    <a:pt x="0" y="5"/>
                  </a:cubicBezTo>
                  <a:cubicBezTo>
                    <a:pt x="0" y="6"/>
                    <a:pt x="0" y="7"/>
                    <a:pt x="0" y="7"/>
                  </a:cubicBezTo>
                  <a:cubicBezTo>
                    <a:pt x="0" y="7"/>
                    <a:pt x="1" y="8"/>
                    <a:pt x="1" y="8"/>
                  </a:cubicBezTo>
                  <a:cubicBezTo>
                    <a:pt x="2" y="8"/>
                    <a:pt x="2" y="7"/>
                    <a:pt x="2" y="7"/>
                  </a:cubicBezTo>
                  <a:cubicBezTo>
                    <a:pt x="2" y="7"/>
                    <a:pt x="3" y="6"/>
                    <a:pt x="3" y="6"/>
                  </a:cubicBezTo>
                  <a:cubicBezTo>
                    <a:pt x="3" y="6"/>
                    <a:pt x="3" y="5"/>
                    <a:pt x="4" y="5"/>
                  </a:cubicBezTo>
                  <a:cubicBezTo>
                    <a:pt x="4" y="5"/>
                    <a:pt x="4" y="4"/>
                    <a:pt x="4" y="4"/>
                  </a:cubicBezTo>
                  <a:cubicBezTo>
                    <a:pt x="5" y="4"/>
                    <a:pt x="5" y="5"/>
                    <a:pt x="5" y="5"/>
                  </a:cubicBezTo>
                  <a:cubicBezTo>
                    <a:pt x="6" y="6"/>
                    <a:pt x="6" y="6"/>
                    <a:pt x="6" y="6"/>
                  </a:cubicBezTo>
                  <a:cubicBezTo>
                    <a:pt x="6" y="6"/>
                    <a:pt x="6" y="7"/>
                    <a:pt x="7" y="7"/>
                  </a:cubicBezTo>
                  <a:cubicBezTo>
                    <a:pt x="7" y="7"/>
                    <a:pt x="7" y="6"/>
                    <a:pt x="8" y="6"/>
                  </a:cubicBezTo>
                  <a:cubicBezTo>
                    <a:pt x="8" y="5"/>
                    <a:pt x="8" y="4"/>
                    <a:pt x="7" y="4"/>
                  </a:cubicBezTo>
                  <a:cubicBezTo>
                    <a:pt x="7" y="3"/>
                    <a:pt x="8" y="1"/>
                    <a:pt x="7" y="1"/>
                  </a:cubicBezTo>
                  <a:close/>
                  <a:moveTo>
                    <a:pt x="6" y="5"/>
                  </a:moveTo>
                  <a:cubicBezTo>
                    <a:pt x="6" y="5"/>
                    <a:pt x="6" y="5"/>
                    <a:pt x="5" y="4"/>
                  </a:cubicBezTo>
                  <a:cubicBezTo>
                    <a:pt x="5" y="4"/>
                    <a:pt x="5" y="4"/>
                    <a:pt x="5" y="4"/>
                  </a:cubicBezTo>
                  <a:cubicBezTo>
                    <a:pt x="5" y="4"/>
                    <a:pt x="5" y="3"/>
                    <a:pt x="6" y="3"/>
                  </a:cubicBezTo>
                  <a:cubicBezTo>
                    <a:pt x="6" y="2"/>
                    <a:pt x="6" y="3"/>
                    <a:pt x="6" y="4"/>
                  </a:cubicBezTo>
                  <a:cubicBezTo>
                    <a:pt x="6" y="4"/>
                    <a:pt x="6" y="4"/>
                    <a:pt x="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2">
              <a:extLst>
                <a:ext uri="{FF2B5EF4-FFF2-40B4-BE49-F238E27FC236}">
                  <a16:creationId xmlns:a16="http://schemas.microsoft.com/office/drawing/2014/main" id="{FC170F0B-2220-F162-D99C-BEF2697BFE4F}"/>
                </a:ext>
              </a:extLst>
            </p:cNvPr>
            <p:cNvSpPr>
              <a:spLocks/>
            </p:cNvSpPr>
            <p:nvPr userDrawn="1"/>
          </p:nvSpPr>
          <p:spPr bwMode="auto">
            <a:xfrm>
              <a:off x="836613" y="4743450"/>
              <a:ext cx="14288" cy="34925"/>
            </a:xfrm>
            <a:custGeom>
              <a:avLst/>
              <a:gdLst>
                <a:gd name="T0" fmla="*/ 0 w 2"/>
                <a:gd name="T1" fmla="*/ 0 h 5"/>
                <a:gd name="T2" fmla="*/ 0 w 2"/>
                <a:gd name="T3" fmla="*/ 1 h 5"/>
                <a:gd name="T4" fmla="*/ 0 w 2"/>
                <a:gd name="T5" fmla="*/ 4 h 5"/>
                <a:gd name="T6" fmla="*/ 1 w 2"/>
                <a:gd name="T7" fmla="*/ 5 h 5"/>
                <a:gd name="T8" fmla="*/ 2 w 2"/>
                <a:gd name="T9" fmla="*/ 4 h 5"/>
                <a:gd name="T10" fmla="*/ 2 w 2"/>
                <a:gd name="T11" fmla="*/ 1 h 5"/>
                <a:gd name="T12" fmla="*/ 0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0"/>
                  </a:moveTo>
                  <a:cubicBezTo>
                    <a:pt x="0" y="0"/>
                    <a:pt x="0" y="1"/>
                    <a:pt x="0" y="1"/>
                  </a:cubicBezTo>
                  <a:cubicBezTo>
                    <a:pt x="0" y="2"/>
                    <a:pt x="0" y="3"/>
                    <a:pt x="0" y="4"/>
                  </a:cubicBezTo>
                  <a:cubicBezTo>
                    <a:pt x="0" y="4"/>
                    <a:pt x="0" y="5"/>
                    <a:pt x="1" y="5"/>
                  </a:cubicBezTo>
                  <a:cubicBezTo>
                    <a:pt x="1" y="5"/>
                    <a:pt x="1" y="4"/>
                    <a:pt x="2" y="4"/>
                  </a:cubicBezTo>
                  <a:cubicBezTo>
                    <a:pt x="2" y="3"/>
                    <a:pt x="2" y="2"/>
                    <a:pt x="2"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3">
              <a:extLst>
                <a:ext uri="{FF2B5EF4-FFF2-40B4-BE49-F238E27FC236}">
                  <a16:creationId xmlns:a16="http://schemas.microsoft.com/office/drawing/2014/main" id="{269EB30C-64B1-1785-445C-4AB9DCB3BDBB}"/>
                </a:ext>
              </a:extLst>
            </p:cNvPr>
            <p:cNvSpPr>
              <a:spLocks noEditPoints="1"/>
            </p:cNvSpPr>
            <p:nvPr userDrawn="1"/>
          </p:nvSpPr>
          <p:spPr bwMode="auto">
            <a:xfrm>
              <a:off x="4686300" y="3575050"/>
              <a:ext cx="2784475" cy="1266825"/>
            </a:xfrm>
            <a:custGeom>
              <a:avLst/>
              <a:gdLst>
                <a:gd name="T0" fmla="*/ 384 w 403"/>
                <a:gd name="T1" fmla="*/ 114 h 181"/>
                <a:gd name="T2" fmla="*/ 315 w 403"/>
                <a:gd name="T3" fmla="*/ 64 h 181"/>
                <a:gd name="T4" fmla="*/ 233 w 403"/>
                <a:gd name="T5" fmla="*/ 25 h 181"/>
                <a:gd name="T6" fmla="*/ 225 w 403"/>
                <a:gd name="T7" fmla="*/ 16 h 181"/>
                <a:gd name="T8" fmla="*/ 201 w 403"/>
                <a:gd name="T9" fmla="*/ 0 h 181"/>
                <a:gd name="T10" fmla="*/ 167 w 403"/>
                <a:gd name="T11" fmla="*/ 17 h 181"/>
                <a:gd name="T12" fmla="*/ 176 w 403"/>
                <a:gd name="T13" fmla="*/ 25 h 181"/>
                <a:gd name="T14" fmla="*/ 62 w 403"/>
                <a:gd name="T15" fmla="*/ 87 h 181"/>
                <a:gd name="T16" fmla="*/ 19 w 403"/>
                <a:gd name="T17" fmla="*/ 115 h 181"/>
                <a:gd name="T18" fmla="*/ 18 w 403"/>
                <a:gd name="T19" fmla="*/ 181 h 181"/>
                <a:gd name="T20" fmla="*/ 225 w 403"/>
                <a:gd name="T21" fmla="*/ 181 h 181"/>
                <a:gd name="T22" fmla="*/ 220 w 403"/>
                <a:gd name="T23" fmla="*/ 5 h 181"/>
                <a:gd name="T24" fmla="*/ 182 w 403"/>
                <a:gd name="T25" fmla="*/ 5 h 181"/>
                <a:gd name="T26" fmla="*/ 182 w 403"/>
                <a:gd name="T27" fmla="*/ 5 h 181"/>
                <a:gd name="T28" fmla="*/ 219 w 403"/>
                <a:gd name="T29" fmla="*/ 18 h 181"/>
                <a:gd name="T30" fmla="*/ 168 w 403"/>
                <a:gd name="T31" fmla="*/ 19 h 181"/>
                <a:gd name="T32" fmla="*/ 187 w 403"/>
                <a:gd name="T33" fmla="*/ 33 h 181"/>
                <a:gd name="T34" fmla="*/ 178 w 403"/>
                <a:gd name="T35" fmla="*/ 25 h 181"/>
                <a:gd name="T36" fmla="*/ 189 w 403"/>
                <a:gd name="T37" fmla="*/ 44 h 181"/>
                <a:gd name="T38" fmla="*/ 197 w 403"/>
                <a:gd name="T39" fmla="*/ 92 h 181"/>
                <a:gd name="T40" fmla="*/ 206 w 403"/>
                <a:gd name="T41" fmla="*/ 75 h 181"/>
                <a:gd name="T42" fmla="*/ 197 w 403"/>
                <a:gd name="T43" fmla="*/ 101 h 181"/>
                <a:gd name="T44" fmla="*/ 197 w 403"/>
                <a:gd name="T45" fmla="*/ 62 h 181"/>
                <a:gd name="T46" fmla="*/ 206 w 403"/>
                <a:gd name="T47" fmla="*/ 114 h 181"/>
                <a:gd name="T48" fmla="*/ 197 w 403"/>
                <a:gd name="T49" fmla="*/ 53 h 181"/>
                <a:gd name="T50" fmla="*/ 206 w 403"/>
                <a:gd name="T51" fmla="*/ 123 h 181"/>
                <a:gd name="T52" fmla="*/ 197 w 403"/>
                <a:gd name="T53" fmla="*/ 49 h 181"/>
                <a:gd name="T54" fmla="*/ 195 w 403"/>
                <a:gd name="T55" fmla="*/ 52 h 181"/>
                <a:gd name="T56" fmla="*/ 195 w 403"/>
                <a:gd name="T57" fmla="*/ 61 h 181"/>
                <a:gd name="T58" fmla="*/ 195 w 403"/>
                <a:gd name="T59" fmla="*/ 83 h 181"/>
                <a:gd name="T60" fmla="*/ 195 w 403"/>
                <a:gd name="T61" fmla="*/ 102 h 181"/>
                <a:gd name="T62" fmla="*/ 195 w 403"/>
                <a:gd name="T63" fmla="*/ 115 h 181"/>
                <a:gd name="T64" fmla="*/ 189 w 403"/>
                <a:gd name="T65" fmla="*/ 140 h 181"/>
                <a:gd name="T66" fmla="*/ 197 w 403"/>
                <a:gd name="T67" fmla="*/ 140 h 181"/>
                <a:gd name="T68" fmla="*/ 208 w 403"/>
                <a:gd name="T69" fmla="*/ 140 h 181"/>
                <a:gd name="T70" fmla="*/ 214 w 403"/>
                <a:gd name="T71" fmla="*/ 33 h 181"/>
                <a:gd name="T72" fmla="*/ 189 w 403"/>
                <a:gd name="T73" fmla="*/ 145 h 181"/>
                <a:gd name="T74" fmla="*/ 216 w 403"/>
                <a:gd name="T75" fmla="*/ 179 h 181"/>
                <a:gd name="T76" fmla="*/ 227 w 403"/>
                <a:gd name="T77" fmla="*/ 179 h 181"/>
                <a:gd name="T78" fmla="*/ 382 w 403"/>
                <a:gd name="T79" fmla="*/ 115 h 181"/>
                <a:gd name="T80" fmla="*/ 227 w 403"/>
                <a:gd name="T81" fmla="*/ 72 h 181"/>
                <a:gd name="T82" fmla="*/ 384 w 403"/>
                <a:gd name="T83" fmla="*/ 113 h 181"/>
                <a:gd name="T84" fmla="*/ 341 w 403"/>
                <a:gd name="T85" fmla="*/ 89 h 181"/>
                <a:gd name="T86" fmla="*/ 315 w 403"/>
                <a:gd name="T87" fmla="*/ 70 h 181"/>
                <a:gd name="T88" fmla="*/ 310 w 403"/>
                <a:gd name="T89" fmla="*/ 67 h 181"/>
                <a:gd name="T90" fmla="*/ 93 w 403"/>
                <a:gd name="T91" fmla="*/ 67 h 181"/>
                <a:gd name="T92" fmla="*/ 65 w 403"/>
                <a:gd name="T93" fmla="*/ 90 h 181"/>
                <a:gd name="T94" fmla="*/ 8 w 403"/>
                <a:gd name="T95" fmla="*/ 107 h 181"/>
                <a:gd name="T96" fmla="*/ 176 w 403"/>
                <a:gd name="T97" fmla="*/ 113 h 181"/>
                <a:gd name="T98" fmla="*/ 21 w 403"/>
                <a:gd name="T99" fmla="*/ 117 h 181"/>
                <a:gd name="T100" fmla="*/ 176 w 403"/>
                <a:gd name="T101" fmla="*/ 179 h 181"/>
                <a:gd name="T102" fmla="*/ 214 w 403"/>
                <a:gd name="T103"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3" h="181">
                  <a:moveTo>
                    <a:pt x="384" y="179"/>
                  </a:moveTo>
                  <a:cubicBezTo>
                    <a:pt x="384" y="179"/>
                    <a:pt x="384" y="179"/>
                    <a:pt x="384" y="179"/>
                  </a:cubicBezTo>
                  <a:cubicBezTo>
                    <a:pt x="384" y="115"/>
                    <a:pt x="384" y="115"/>
                    <a:pt x="384" y="115"/>
                  </a:cubicBezTo>
                  <a:cubicBezTo>
                    <a:pt x="384" y="115"/>
                    <a:pt x="384" y="115"/>
                    <a:pt x="384" y="115"/>
                  </a:cubicBezTo>
                  <a:cubicBezTo>
                    <a:pt x="384" y="115"/>
                    <a:pt x="384" y="115"/>
                    <a:pt x="384" y="114"/>
                  </a:cubicBezTo>
                  <a:cubicBezTo>
                    <a:pt x="403" y="105"/>
                    <a:pt x="403" y="105"/>
                    <a:pt x="403" y="105"/>
                  </a:cubicBezTo>
                  <a:cubicBezTo>
                    <a:pt x="403" y="104"/>
                    <a:pt x="403" y="104"/>
                    <a:pt x="403" y="104"/>
                  </a:cubicBezTo>
                  <a:cubicBezTo>
                    <a:pt x="403" y="103"/>
                    <a:pt x="403" y="103"/>
                    <a:pt x="403" y="103"/>
                  </a:cubicBezTo>
                  <a:cubicBezTo>
                    <a:pt x="341" y="87"/>
                    <a:pt x="341" y="87"/>
                    <a:pt x="341" y="87"/>
                  </a:cubicBezTo>
                  <a:cubicBezTo>
                    <a:pt x="315" y="64"/>
                    <a:pt x="315" y="64"/>
                    <a:pt x="315" y="64"/>
                  </a:cubicBezTo>
                  <a:cubicBezTo>
                    <a:pt x="315" y="63"/>
                    <a:pt x="315" y="63"/>
                    <a:pt x="314" y="63"/>
                  </a:cubicBezTo>
                  <a:cubicBezTo>
                    <a:pt x="310" y="65"/>
                    <a:pt x="310" y="65"/>
                    <a:pt x="310" y="65"/>
                  </a:cubicBezTo>
                  <a:cubicBezTo>
                    <a:pt x="227" y="65"/>
                    <a:pt x="227" y="65"/>
                    <a:pt x="227" y="65"/>
                  </a:cubicBezTo>
                  <a:cubicBezTo>
                    <a:pt x="227" y="25"/>
                    <a:pt x="227" y="25"/>
                    <a:pt x="227" y="25"/>
                  </a:cubicBezTo>
                  <a:cubicBezTo>
                    <a:pt x="233" y="25"/>
                    <a:pt x="233" y="25"/>
                    <a:pt x="233" y="25"/>
                  </a:cubicBezTo>
                  <a:cubicBezTo>
                    <a:pt x="233" y="25"/>
                    <a:pt x="234" y="25"/>
                    <a:pt x="234" y="24"/>
                  </a:cubicBezTo>
                  <a:cubicBezTo>
                    <a:pt x="237" y="17"/>
                    <a:pt x="237" y="17"/>
                    <a:pt x="237" y="17"/>
                  </a:cubicBezTo>
                  <a:cubicBezTo>
                    <a:pt x="237" y="17"/>
                    <a:pt x="237" y="17"/>
                    <a:pt x="237" y="16"/>
                  </a:cubicBezTo>
                  <a:cubicBezTo>
                    <a:pt x="237" y="16"/>
                    <a:pt x="237" y="16"/>
                    <a:pt x="236" y="16"/>
                  </a:cubicBezTo>
                  <a:cubicBezTo>
                    <a:pt x="225" y="16"/>
                    <a:pt x="225" y="16"/>
                    <a:pt x="225" y="16"/>
                  </a:cubicBezTo>
                  <a:cubicBezTo>
                    <a:pt x="222" y="4"/>
                    <a:pt x="222" y="4"/>
                    <a:pt x="222" y="4"/>
                  </a:cubicBezTo>
                  <a:cubicBezTo>
                    <a:pt x="222" y="4"/>
                    <a:pt x="222" y="3"/>
                    <a:pt x="221" y="3"/>
                  </a:cubicBezTo>
                  <a:cubicBezTo>
                    <a:pt x="206" y="3"/>
                    <a:pt x="206" y="3"/>
                    <a:pt x="206" y="3"/>
                  </a:cubicBezTo>
                  <a:cubicBezTo>
                    <a:pt x="203" y="0"/>
                    <a:pt x="203" y="0"/>
                    <a:pt x="203" y="0"/>
                  </a:cubicBezTo>
                  <a:cubicBezTo>
                    <a:pt x="202" y="0"/>
                    <a:pt x="202" y="0"/>
                    <a:pt x="201" y="0"/>
                  </a:cubicBezTo>
                  <a:cubicBezTo>
                    <a:pt x="198" y="3"/>
                    <a:pt x="198" y="3"/>
                    <a:pt x="198" y="3"/>
                  </a:cubicBezTo>
                  <a:cubicBezTo>
                    <a:pt x="181" y="3"/>
                    <a:pt x="181" y="3"/>
                    <a:pt x="181" y="3"/>
                  </a:cubicBezTo>
                  <a:cubicBezTo>
                    <a:pt x="181" y="3"/>
                    <a:pt x="180" y="4"/>
                    <a:pt x="180" y="4"/>
                  </a:cubicBezTo>
                  <a:cubicBezTo>
                    <a:pt x="178" y="17"/>
                    <a:pt x="178" y="17"/>
                    <a:pt x="178" y="17"/>
                  </a:cubicBezTo>
                  <a:cubicBezTo>
                    <a:pt x="167" y="17"/>
                    <a:pt x="167" y="17"/>
                    <a:pt x="167" y="17"/>
                  </a:cubicBezTo>
                  <a:cubicBezTo>
                    <a:pt x="166" y="17"/>
                    <a:pt x="166" y="17"/>
                    <a:pt x="166" y="17"/>
                  </a:cubicBezTo>
                  <a:cubicBezTo>
                    <a:pt x="165" y="17"/>
                    <a:pt x="165" y="18"/>
                    <a:pt x="166" y="18"/>
                  </a:cubicBezTo>
                  <a:cubicBezTo>
                    <a:pt x="169" y="25"/>
                    <a:pt x="169" y="25"/>
                    <a:pt x="169" y="25"/>
                  </a:cubicBezTo>
                  <a:cubicBezTo>
                    <a:pt x="169" y="25"/>
                    <a:pt x="170" y="25"/>
                    <a:pt x="170" y="25"/>
                  </a:cubicBezTo>
                  <a:cubicBezTo>
                    <a:pt x="176" y="25"/>
                    <a:pt x="176" y="25"/>
                    <a:pt x="176" y="25"/>
                  </a:cubicBezTo>
                  <a:cubicBezTo>
                    <a:pt x="176" y="65"/>
                    <a:pt x="176" y="65"/>
                    <a:pt x="176" y="65"/>
                  </a:cubicBezTo>
                  <a:cubicBezTo>
                    <a:pt x="93" y="65"/>
                    <a:pt x="93" y="65"/>
                    <a:pt x="93" y="65"/>
                  </a:cubicBezTo>
                  <a:cubicBezTo>
                    <a:pt x="89" y="63"/>
                    <a:pt x="89" y="63"/>
                    <a:pt x="89" y="63"/>
                  </a:cubicBezTo>
                  <a:cubicBezTo>
                    <a:pt x="88" y="63"/>
                    <a:pt x="88" y="63"/>
                    <a:pt x="88" y="64"/>
                  </a:cubicBezTo>
                  <a:cubicBezTo>
                    <a:pt x="62" y="87"/>
                    <a:pt x="62" y="87"/>
                    <a:pt x="62" y="87"/>
                  </a:cubicBezTo>
                  <a:cubicBezTo>
                    <a:pt x="0" y="103"/>
                    <a:pt x="0" y="103"/>
                    <a:pt x="0" y="103"/>
                  </a:cubicBezTo>
                  <a:cubicBezTo>
                    <a:pt x="0" y="103"/>
                    <a:pt x="0" y="103"/>
                    <a:pt x="0" y="104"/>
                  </a:cubicBezTo>
                  <a:cubicBezTo>
                    <a:pt x="0" y="104"/>
                    <a:pt x="0" y="104"/>
                    <a:pt x="0" y="105"/>
                  </a:cubicBezTo>
                  <a:cubicBezTo>
                    <a:pt x="18" y="114"/>
                    <a:pt x="18" y="114"/>
                    <a:pt x="18" y="114"/>
                  </a:cubicBezTo>
                  <a:cubicBezTo>
                    <a:pt x="19" y="115"/>
                    <a:pt x="19" y="115"/>
                    <a:pt x="19" y="115"/>
                  </a:cubicBezTo>
                  <a:cubicBezTo>
                    <a:pt x="19" y="115"/>
                    <a:pt x="19" y="115"/>
                    <a:pt x="19" y="115"/>
                  </a:cubicBezTo>
                  <a:cubicBezTo>
                    <a:pt x="19" y="179"/>
                    <a:pt x="19" y="179"/>
                    <a:pt x="19" y="179"/>
                  </a:cubicBezTo>
                  <a:cubicBezTo>
                    <a:pt x="18" y="179"/>
                    <a:pt x="18" y="179"/>
                    <a:pt x="18" y="179"/>
                  </a:cubicBezTo>
                  <a:cubicBezTo>
                    <a:pt x="18" y="179"/>
                    <a:pt x="17" y="179"/>
                    <a:pt x="17" y="180"/>
                  </a:cubicBezTo>
                  <a:cubicBezTo>
                    <a:pt x="17" y="181"/>
                    <a:pt x="18" y="181"/>
                    <a:pt x="18" y="181"/>
                  </a:cubicBezTo>
                  <a:cubicBezTo>
                    <a:pt x="178" y="181"/>
                    <a:pt x="178" y="181"/>
                    <a:pt x="178" y="181"/>
                  </a:cubicBezTo>
                  <a:cubicBezTo>
                    <a:pt x="179" y="181"/>
                    <a:pt x="179" y="181"/>
                    <a:pt x="179" y="181"/>
                  </a:cubicBezTo>
                  <a:cubicBezTo>
                    <a:pt x="188" y="181"/>
                    <a:pt x="188" y="181"/>
                    <a:pt x="188" y="181"/>
                  </a:cubicBezTo>
                  <a:cubicBezTo>
                    <a:pt x="215" y="181"/>
                    <a:pt x="215" y="181"/>
                    <a:pt x="215" y="181"/>
                  </a:cubicBezTo>
                  <a:cubicBezTo>
                    <a:pt x="225" y="181"/>
                    <a:pt x="225" y="181"/>
                    <a:pt x="225" y="181"/>
                  </a:cubicBezTo>
                  <a:cubicBezTo>
                    <a:pt x="225" y="181"/>
                    <a:pt x="225" y="181"/>
                    <a:pt x="225" y="181"/>
                  </a:cubicBezTo>
                  <a:cubicBezTo>
                    <a:pt x="384" y="181"/>
                    <a:pt x="384" y="181"/>
                    <a:pt x="384" y="181"/>
                  </a:cubicBezTo>
                  <a:cubicBezTo>
                    <a:pt x="384" y="181"/>
                    <a:pt x="385" y="181"/>
                    <a:pt x="385" y="180"/>
                  </a:cubicBezTo>
                  <a:cubicBezTo>
                    <a:pt x="385" y="179"/>
                    <a:pt x="384" y="179"/>
                    <a:pt x="384" y="179"/>
                  </a:cubicBezTo>
                  <a:close/>
                  <a:moveTo>
                    <a:pt x="220" y="5"/>
                  </a:moveTo>
                  <a:cubicBezTo>
                    <a:pt x="223" y="16"/>
                    <a:pt x="223" y="16"/>
                    <a:pt x="223" y="16"/>
                  </a:cubicBezTo>
                  <a:cubicBezTo>
                    <a:pt x="220" y="16"/>
                    <a:pt x="220" y="16"/>
                    <a:pt x="220" y="16"/>
                  </a:cubicBezTo>
                  <a:cubicBezTo>
                    <a:pt x="208" y="5"/>
                    <a:pt x="208" y="5"/>
                    <a:pt x="208" y="5"/>
                  </a:cubicBezTo>
                  <a:lnTo>
                    <a:pt x="220" y="5"/>
                  </a:lnTo>
                  <a:close/>
                  <a:moveTo>
                    <a:pt x="182" y="5"/>
                  </a:moveTo>
                  <a:cubicBezTo>
                    <a:pt x="196" y="5"/>
                    <a:pt x="196" y="5"/>
                    <a:pt x="196" y="5"/>
                  </a:cubicBezTo>
                  <a:cubicBezTo>
                    <a:pt x="185" y="16"/>
                    <a:pt x="185" y="16"/>
                    <a:pt x="185" y="16"/>
                  </a:cubicBezTo>
                  <a:cubicBezTo>
                    <a:pt x="185" y="16"/>
                    <a:pt x="185" y="16"/>
                    <a:pt x="185" y="16"/>
                  </a:cubicBezTo>
                  <a:cubicBezTo>
                    <a:pt x="180" y="16"/>
                    <a:pt x="180" y="16"/>
                    <a:pt x="180" y="16"/>
                  </a:cubicBezTo>
                  <a:lnTo>
                    <a:pt x="182" y="5"/>
                  </a:lnTo>
                  <a:close/>
                  <a:moveTo>
                    <a:pt x="168" y="19"/>
                  </a:moveTo>
                  <a:cubicBezTo>
                    <a:pt x="185" y="19"/>
                    <a:pt x="185" y="19"/>
                    <a:pt x="185" y="19"/>
                  </a:cubicBezTo>
                  <a:cubicBezTo>
                    <a:pt x="185" y="19"/>
                    <a:pt x="185" y="19"/>
                    <a:pt x="185" y="18"/>
                  </a:cubicBezTo>
                  <a:cubicBezTo>
                    <a:pt x="202" y="2"/>
                    <a:pt x="202" y="2"/>
                    <a:pt x="202" y="2"/>
                  </a:cubicBezTo>
                  <a:cubicBezTo>
                    <a:pt x="219" y="18"/>
                    <a:pt x="219" y="18"/>
                    <a:pt x="219" y="18"/>
                  </a:cubicBezTo>
                  <a:cubicBezTo>
                    <a:pt x="219" y="18"/>
                    <a:pt x="219" y="18"/>
                    <a:pt x="219" y="18"/>
                  </a:cubicBezTo>
                  <a:cubicBezTo>
                    <a:pt x="235" y="18"/>
                    <a:pt x="235" y="18"/>
                    <a:pt x="235" y="18"/>
                  </a:cubicBezTo>
                  <a:cubicBezTo>
                    <a:pt x="232" y="23"/>
                    <a:pt x="232" y="23"/>
                    <a:pt x="232" y="23"/>
                  </a:cubicBezTo>
                  <a:cubicBezTo>
                    <a:pt x="170" y="23"/>
                    <a:pt x="170" y="23"/>
                    <a:pt x="170" y="23"/>
                  </a:cubicBezTo>
                  <a:lnTo>
                    <a:pt x="168" y="19"/>
                  </a:lnTo>
                  <a:close/>
                  <a:moveTo>
                    <a:pt x="179" y="179"/>
                  </a:moveTo>
                  <a:cubicBezTo>
                    <a:pt x="179" y="179"/>
                    <a:pt x="179" y="179"/>
                    <a:pt x="178" y="179"/>
                  </a:cubicBezTo>
                  <a:cubicBezTo>
                    <a:pt x="178" y="179"/>
                    <a:pt x="178" y="179"/>
                    <a:pt x="178" y="179"/>
                  </a:cubicBezTo>
                  <a:cubicBezTo>
                    <a:pt x="178" y="33"/>
                    <a:pt x="178" y="33"/>
                    <a:pt x="178" y="33"/>
                  </a:cubicBezTo>
                  <a:cubicBezTo>
                    <a:pt x="187" y="33"/>
                    <a:pt x="187" y="33"/>
                    <a:pt x="187" y="33"/>
                  </a:cubicBezTo>
                  <a:cubicBezTo>
                    <a:pt x="187" y="179"/>
                    <a:pt x="187" y="179"/>
                    <a:pt x="187" y="179"/>
                  </a:cubicBezTo>
                  <a:lnTo>
                    <a:pt x="179" y="179"/>
                  </a:lnTo>
                  <a:close/>
                  <a:moveTo>
                    <a:pt x="225" y="31"/>
                  </a:moveTo>
                  <a:cubicBezTo>
                    <a:pt x="178" y="31"/>
                    <a:pt x="178" y="31"/>
                    <a:pt x="178" y="31"/>
                  </a:cubicBezTo>
                  <a:cubicBezTo>
                    <a:pt x="178" y="25"/>
                    <a:pt x="178" y="25"/>
                    <a:pt x="178" y="25"/>
                  </a:cubicBezTo>
                  <a:cubicBezTo>
                    <a:pt x="225" y="25"/>
                    <a:pt x="225" y="25"/>
                    <a:pt x="225" y="25"/>
                  </a:cubicBezTo>
                  <a:lnTo>
                    <a:pt x="225" y="31"/>
                  </a:lnTo>
                  <a:close/>
                  <a:moveTo>
                    <a:pt x="214" y="47"/>
                  </a:moveTo>
                  <a:cubicBezTo>
                    <a:pt x="189" y="47"/>
                    <a:pt x="189" y="47"/>
                    <a:pt x="189" y="47"/>
                  </a:cubicBezTo>
                  <a:cubicBezTo>
                    <a:pt x="189" y="44"/>
                    <a:pt x="189" y="44"/>
                    <a:pt x="189" y="44"/>
                  </a:cubicBezTo>
                  <a:cubicBezTo>
                    <a:pt x="214" y="44"/>
                    <a:pt x="214" y="44"/>
                    <a:pt x="214" y="44"/>
                  </a:cubicBezTo>
                  <a:lnTo>
                    <a:pt x="214" y="47"/>
                  </a:lnTo>
                  <a:close/>
                  <a:moveTo>
                    <a:pt x="206" y="84"/>
                  </a:moveTo>
                  <a:cubicBezTo>
                    <a:pt x="206" y="92"/>
                    <a:pt x="206" y="92"/>
                    <a:pt x="206" y="92"/>
                  </a:cubicBezTo>
                  <a:cubicBezTo>
                    <a:pt x="197" y="92"/>
                    <a:pt x="197" y="92"/>
                    <a:pt x="197" y="92"/>
                  </a:cubicBezTo>
                  <a:cubicBezTo>
                    <a:pt x="197" y="84"/>
                    <a:pt x="197" y="84"/>
                    <a:pt x="197" y="84"/>
                  </a:cubicBezTo>
                  <a:lnTo>
                    <a:pt x="206" y="84"/>
                  </a:lnTo>
                  <a:close/>
                  <a:moveTo>
                    <a:pt x="197" y="82"/>
                  </a:moveTo>
                  <a:cubicBezTo>
                    <a:pt x="197" y="75"/>
                    <a:pt x="197" y="75"/>
                    <a:pt x="197" y="75"/>
                  </a:cubicBezTo>
                  <a:cubicBezTo>
                    <a:pt x="206" y="75"/>
                    <a:pt x="206" y="75"/>
                    <a:pt x="206" y="75"/>
                  </a:cubicBezTo>
                  <a:cubicBezTo>
                    <a:pt x="206" y="82"/>
                    <a:pt x="206" y="82"/>
                    <a:pt x="206" y="82"/>
                  </a:cubicBezTo>
                  <a:lnTo>
                    <a:pt x="197" y="82"/>
                  </a:lnTo>
                  <a:close/>
                  <a:moveTo>
                    <a:pt x="206" y="94"/>
                  </a:moveTo>
                  <a:cubicBezTo>
                    <a:pt x="206" y="101"/>
                    <a:pt x="206" y="101"/>
                    <a:pt x="206" y="101"/>
                  </a:cubicBezTo>
                  <a:cubicBezTo>
                    <a:pt x="197" y="101"/>
                    <a:pt x="197" y="101"/>
                    <a:pt x="197" y="101"/>
                  </a:cubicBezTo>
                  <a:cubicBezTo>
                    <a:pt x="197" y="94"/>
                    <a:pt x="197" y="94"/>
                    <a:pt x="197" y="94"/>
                  </a:cubicBezTo>
                  <a:lnTo>
                    <a:pt x="206" y="94"/>
                  </a:lnTo>
                  <a:close/>
                  <a:moveTo>
                    <a:pt x="206" y="73"/>
                  </a:moveTo>
                  <a:cubicBezTo>
                    <a:pt x="197" y="73"/>
                    <a:pt x="197" y="73"/>
                    <a:pt x="197" y="73"/>
                  </a:cubicBezTo>
                  <a:cubicBezTo>
                    <a:pt x="197" y="62"/>
                    <a:pt x="197" y="62"/>
                    <a:pt x="197" y="62"/>
                  </a:cubicBezTo>
                  <a:cubicBezTo>
                    <a:pt x="206" y="62"/>
                    <a:pt x="206" y="62"/>
                    <a:pt x="206" y="62"/>
                  </a:cubicBezTo>
                  <a:lnTo>
                    <a:pt x="206" y="73"/>
                  </a:lnTo>
                  <a:close/>
                  <a:moveTo>
                    <a:pt x="197" y="103"/>
                  </a:moveTo>
                  <a:cubicBezTo>
                    <a:pt x="206" y="103"/>
                    <a:pt x="206" y="103"/>
                    <a:pt x="206" y="103"/>
                  </a:cubicBezTo>
                  <a:cubicBezTo>
                    <a:pt x="206" y="114"/>
                    <a:pt x="206" y="114"/>
                    <a:pt x="206" y="114"/>
                  </a:cubicBezTo>
                  <a:cubicBezTo>
                    <a:pt x="197" y="114"/>
                    <a:pt x="197" y="114"/>
                    <a:pt x="197" y="114"/>
                  </a:cubicBezTo>
                  <a:lnTo>
                    <a:pt x="197" y="103"/>
                  </a:lnTo>
                  <a:close/>
                  <a:moveTo>
                    <a:pt x="206" y="60"/>
                  </a:moveTo>
                  <a:cubicBezTo>
                    <a:pt x="197" y="60"/>
                    <a:pt x="197" y="60"/>
                    <a:pt x="197" y="60"/>
                  </a:cubicBezTo>
                  <a:cubicBezTo>
                    <a:pt x="197" y="53"/>
                    <a:pt x="197" y="53"/>
                    <a:pt x="197" y="53"/>
                  </a:cubicBezTo>
                  <a:cubicBezTo>
                    <a:pt x="206" y="53"/>
                    <a:pt x="206" y="53"/>
                    <a:pt x="206" y="53"/>
                  </a:cubicBezTo>
                  <a:lnTo>
                    <a:pt x="206" y="60"/>
                  </a:lnTo>
                  <a:close/>
                  <a:moveTo>
                    <a:pt x="197" y="116"/>
                  </a:moveTo>
                  <a:cubicBezTo>
                    <a:pt x="206" y="116"/>
                    <a:pt x="206" y="116"/>
                    <a:pt x="206" y="116"/>
                  </a:cubicBezTo>
                  <a:cubicBezTo>
                    <a:pt x="206" y="123"/>
                    <a:pt x="206" y="123"/>
                    <a:pt x="206" y="123"/>
                  </a:cubicBezTo>
                  <a:cubicBezTo>
                    <a:pt x="197" y="123"/>
                    <a:pt x="197" y="123"/>
                    <a:pt x="197" y="123"/>
                  </a:cubicBezTo>
                  <a:lnTo>
                    <a:pt x="197" y="116"/>
                  </a:lnTo>
                  <a:close/>
                  <a:moveTo>
                    <a:pt x="206" y="51"/>
                  </a:moveTo>
                  <a:cubicBezTo>
                    <a:pt x="197" y="51"/>
                    <a:pt x="197" y="51"/>
                    <a:pt x="197" y="51"/>
                  </a:cubicBezTo>
                  <a:cubicBezTo>
                    <a:pt x="197" y="49"/>
                    <a:pt x="197" y="49"/>
                    <a:pt x="197" y="49"/>
                  </a:cubicBezTo>
                  <a:cubicBezTo>
                    <a:pt x="206" y="49"/>
                    <a:pt x="206" y="49"/>
                    <a:pt x="206" y="49"/>
                  </a:cubicBezTo>
                  <a:lnTo>
                    <a:pt x="206" y="51"/>
                  </a:lnTo>
                  <a:close/>
                  <a:moveTo>
                    <a:pt x="189" y="49"/>
                  </a:moveTo>
                  <a:cubicBezTo>
                    <a:pt x="195" y="49"/>
                    <a:pt x="195" y="49"/>
                    <a:pt x="195" y="49"/>
                  </a:cubicBezTo>
                  <a:cubicBezTo>
                    <a:pt x="195" y="52"/>
                    <a:pt x="195" y="52"/>
                    <a:pt x="195" y="52"/>
                  </a:cubicBezTo>
                  <a:cubicBezTo>
                    <a:pt x="195" y="52"/>
                    <a:pt x="195" y="52"/>
                    <a:pt x="195" y="52"/>
                  </a:cubicBezTo>
                  <a:cubicBezTo>
                    <a:pt x="195" y="52"/>
                    <a:pt x="195" y="52"/>
                    <a:pt x="195" y="52"/>
                  </a:cubicBezTo>
                  <a:cubicBezTo>
                    <a:pt x="195" y="61"/>
                    <a:pt x="195" y="61"/>
                    <a:pt x="195" y="61"/>
                  </a:cubicBezTo>
                  <a:cubicBezTo>
                    <a:pt x="195" y="61"/>
                    <a:pt x="195" y="61"/>
                    <a:pt x="195" y="61"/>
                  </a:cubicBezTo>
                  <a:cubicBezTo>
                    <a:pt x="195" y="61"/>
                    <a:pt x="195" y="61"/>
                    <a:pt x="195" y="61"/>
                  </a:cubicBezTo>
                  <a:cubicBezTo>
                    <a:pt x="195" y="74"/>
                    <a:pt x="195" y="74"/>
                    <a:pt x="195" y="74"/>
                  </a:cubicBezTo>
                  <a:cubicBezTo>
                    <a:pt x="195" y="74"/>
                    <a:pt x="195" y="74"/>
                    <a:pt x="195" y="74"/>
                  </a:cubicBezTo>
                  <a:cubicBezTo>
                    <a:pt x="195" y="74"/>
                    <a:pt x="195" y="74"/>
                    <a:pt x="195" y="74"/>
                  </a:cubicBezTo>
                  <a:cubicBezTo>
                    <a:pt x="195" y="83"/>
                    <a:pt x="195" y="83"/>
                    <a:pt x="195" y="83"/>
                  </a:cubicBezTo>
                  <a:cubicBezTo>
                    <a:pt x="195" y="83"/>
                    <a:pt x="195" y="83"/>
                    <a:pt x="195" y="83"/>
                  </a:cubicBezTo>
                  <a:cubicBezTo>
                    <a:pt x="195" y="83"/>
                    <a:pt x="195" y="83"/>
                    <a:pt x="195" y="83"/>
                  </a:cubicBezTo>
                  <a:cubicBezTo>
                    <a:pt x="195" y="93"/>
                    <a:pt x="195" y="93"/>
                    <a:pt x="195" y="93"/>
                  </a:cubicBezTo>
                  <a:cubicBezTo>
                    <a:pt x="195" y="93"/>
                    <a:pt x="195" y="93"/>
                    <a:pt x="195" y="93"/>
                  </a:cubicBezTo>
                  <a:cubicBezTo>
                    <a:pt x="195" y="94"/>
                    <a:pt x="195" y="94"/>
                    <a:pt x="195" y="94"/>
                  </a:cubicBezTo>
                  <a:cubicBezTo>
                    <a:pt x="195" y="102"/>
                    <a:pt x="195" y="102"/>
                    <a:pt x="195" y="102"/>
                  </a:cubicBezTo>
                  <a:cubicBezTo>
                    <a:pt x="195" y="102"/>
                    <a:pt x="195" y="102"/>
                    <a:pt x="195" y="102"/>
                  </a:cubicBezTo>
                  <a:cubicBezTo>
                    <a:pt x="195" y="103"/>
                    <a:pt x="195" y="103"/>
                    <a:pt x="195" y="103"/>
                  </a:cubicBezTo>
                  <a:cubicBezTo>
                    <a:pt x="195" y="115"/>
                    <a:pt x="195" y="115"/>
                    <a:pt x="195" y="115"/>
                  </a:cubicBezTo>
                  <a:cubicBezTo>
                    <a:pt x="195" y="115"/>
                    <a:pt x="195" y="115"/>
                    <a:pt x="195" y="115"/>
                  </a:cubicBezTo>
                  <a:cubicBezTo>
                    <a:pt x="195" y="115"/>
                    <a:pt x="195" y="115"/>
                    <a:pt x="195" y="115"/>
                  </a:cubicBezTo>
                  <a:cubicBezTo>
                    <a:pt x="195" y="124"/>
                    <a:pt x="195" y="124"/>
                    <a:pt x="195" y="124"/>
                  </a:cubicBezTo>
                  <a:cubicBezTo>
                    <a:pt x="195" y="124"/>
                    <a:pt x="195" y="124"/>
                    <a:pt x="195" y="124"/>
                  </a:cubicBezTo>
                  <a:cubicBezTo>
                    <a:pt x="195" y="124"/>
                    <a:pt x="195" y="124"/>
                    <a:pt x="195" y="124"/>
                  </a:cubicBezTo>
                  <a:cubicBezTo>
                    <a:pt x="195" y="140"/>
                    <a:pt x="195" y="140"/>
                    <a:pt x="195" y="140"/>
                  </a:cubicBezTo>
                  <a:cubicBezTo>
                    <a:pt x="189" y="140"/>
                    <a:pt x="189" y="140"/>
                    <a:pt x="189" y="140"/>
                  </a:cubicBezTo>
                  <a:lnTo>
                    <a:pt x="189" y="49"/>
                  </a:lnTo>
                  <a:close/>
                  <a:moveTo>
                    <a:pt x="197" y="125"/>
                  </a:moveTo>
                  <a:cubicBezTo>
                    <a:pt x="206" y="125"/>
                    <a:pt x="206" y="125"/>
                    <a:pt x="206" y="125"/>
                  </a:cubicBezTo>
                  <a:cubicBezTo>
                    <a:pt x="206" y="140"/>
                    <a:pt x="206" y="140"/>
                    <a:pt x="206" y="140"/>
                  </a:cubicBezTo>
                  <a:cubicBezTo>
                    <a:pt x="197" y="140"/>
                    <a:pt x="197" y="140"/>
                    <a:pt x="197" y="140"/>
                  </a:cubicBezTo>
                  <a:lnTo>
                    <a:pt x="197" y="125"/>
                  </a:lnTo>
                  <a:close/>
                  <a:moveTo>
                    <a:pt x="208" y="49"/>
                  </a:moveTo>
                  <a:cubicBezTo>
                    <a:pt x="214" y="49"/>
                    <a:pt x="214" y="49"/>
                    <a:pt x="214" y="49"/>
                  </a:cubicBezTo>
                  <a:cubicBezTo>
                    <a:pt x="214" y="140"/>
                    <a:pt x="214" y="140"/>
                    <a:pt x="214" y="140"/>
                  </a:cubicBezTo>
                  <a:cubicBezTo>
                    <a:pt x="208" y="140"/>
                    <a:pt x="208" y="140"/>
                    <a:pt x="208" y="140"/>
                  </a:cubicBezTo>
                  <a:lnTo>
                    <a:pt x="208" y="49"/>
                  </a:lnTo>
                  <a:close/>
                  <a:moveTo>
                    <a:pt x="214" y="42"/>
                  </a:moveTo>
                  <a:cubicBezTo>
                    <a:pt x="189" y="42"/>
                    <a:pt x="189" y="42"/>
                    <a:pt x="189" y="42"/>
                  </a:cubicBezTo>
                  <a:cubicBezTo>
                    <a:pt x="189" y="33"/>
                    <a:pt x="189" y="33"/>
                    <a:pt x="189" y="33"/>
                  </a:cubicBezTo>
                  <a:cubicBezTo>
                    <a:pt x="214" y="33"/>
                    <a:pt x="214" y="33"/>
                    <a:pt x="214" y="33"/>
                  </a:cubicBezTo>
                  <a:lnTo>
                    <a:pt x="214" y="42"/>
                  </a:lnTo>
                  <a:close/>
                  <a:moveTo>
                    <a:pt x="189" y="142"/>
                  </a:moveTo>
                  <a:cubicBezTo>
                    <a:pt x="214" y="142"/>
                    <a:pt x="214" y="142"/>
                    <a:pt x="214" y="142"/>
                  </a:cubicBezTo>
                  <a:cubicBezTo>
                    <a:pt x="214" y="145"/>
                    <a:pt x="214" y="145"/>
                    <a:pt x="214" y="145"/>
                  </a:cubicBezTo>
                  <a:cubicBezTo>
                    <a:pt x="189" y="145"/>
                    <a:pt x="189" y="145"/>
                    <a:pt x="189" y="145"/>
                  </a:cubicBezTo>
                  <a:lnTo>
                    <a:pt x="189" y="142"/>
                  </a:lnTo>
                  <a:close/>
                  <a:moveTo>
                    <a:pt x="216" y="33"/>
                  </a:moveTo>
                  <a:cubicBezTo>
                    <a:pt x="225" y="33"/>
                    <a:pt x="225" y="33"/>
                    <a:pt x="225" y="33"/>
                  </a:cubicBezTo>
                  <a:cubicBezTo>
                    <a:pt x="225" y="179"/>
                    <a:pt x="225" y="179"/>
                    <a:pt x="225" y="179"/>
                  </a:cubicBezTo>
                  <a:cubicBezTo>
                    <a:pt x="216" y="179"/>
                    <a:pt x="216" y="179"/>
                    <a:pt x="216" y="179"/>
                  </a:cubicBezTo>
                  <a:lnTo>
                    <a:pt x="216" y="33"/>
                  </a:lnTo>
                  <a:close/>
                  <a:moveTo>
                    <a:pt x="227" y="119"/>
                  </a:moveTo>
                  <a:cubicBezTo>
                    <a:pt x="382" y="119"/>
                    <a:pt x="382" y="119"/>
                    <a:pt x="382" y="119"/>
                  </a:cubicBezTo>
                  <a:cubicBezTo>
                    <a:pt x="382" y="179"/>
                    <a:pt x="382" y="179"/>
                    <a:pt x="382" y="179"/>
                  </a:cubicBezTo>
                  <a:cubicBezTo>
                    <a:pt x="227" y="179"/>
                    <a:pt x="227" y="179"/>
                    <a:pt x="227" y="179"/>
                  </a:cubicBezTo>
                  <a:lnTo>
                    <a:pt x="227" y="119"/>
                  </a:lnTo>
                  <a:close/>
                  <a:moveTo>
                    <a:pt x="382" y="117"/>
                  </a:moveTo>
                  <a:cubicBezTo>
                    <a:pt x="227" y="117"/>
                    <a:pt x="227" y="117"/>
                    <a:pt x="227" y="117"/>
                  </a:cubicBezTo>
                  <a:cubicBezTo>
                    <a:pt x="227" y="115"/>
                    <a:pt x="227" y="115"/>
                    <a:pt x="227" y="115"/>
                  </a:cubicBezTo>
                  <a:cubicBezTo>
                    <a:pt x="382" y="115"/>
                    <a:pt x="382" y="115"/>
                    <a:pt x="382" y="115"/>
                  </a:cubicBezTo>
                  <a:lnTo>
                    <a:pt x="382" y="117"/>
                  </a:lnTo>
                  <a:close/>
                  <a:moveTo>
                    <a:pt x="384" y="113"/>
                  </a:moveTo>
                  <a:cubicBezTo>
                    <a:pt x="227" y="113"/>
                    <a:pt x="227" y="113"/>
                    <a:pt x="227" y="113"/>
                  </a:cubicBezTo>
                  <a:cubicBezTo>
                    <a:pt x="227" y="72"/>
                    <a:pt x="227" y="72"/>
                    <a:pt x="227" y="72"/>
                  </a:cubicBezTo>
                  <a:cubicBezTo>
                    <a:pt x="227" y="72"/>
                    <a:pt x="227" y="72"/>
                    <a:pt x="227" y="72"/>
                  </a:cubicBezTo>
                  <a:cubicBezTo>
                    <a:pt x="314" y="72"/>
                    <a:pt x="314" y="72"/>
                    <a:pt x="314" y="72"/>
                  </a:cubicBezTo>
                  <a:cubicBezTo>
                    <a:pt x="336" y="92"/>
                    <a:pt x="336" y="92"/>
                    <a:pt x="336" y="92"/>
                  </a:cubicBezTo>
                  <a:cubicBezTo>
                    <a:pt x="337" y="92"/>
                    <a:pt x="337" y="92"/>
                    <a:pt x="337" y="92"/>
                  </a:cubicBezTo>
                  <a:cubicBezTo>
                    <a:pt x="394" y="107"/>
                    <a:pt x="394" y="107"/>
                    <a:pt x="394" y="107"/>
                  </a:cubicBezTo>
                  <a:lnTo>
                    <a:pt x="384" y="113"/>
                  </a:lnTo>
                  <a:close/>
                  <a:moveTo>
                    <a:pt x="310" y="67"/>
                  </a:moveTo>
                  <a:cubicBezTo>
                    <a:pt x="310" y="67"/>
                    <a:pt x="310" y="67"/>
                    <a:pt x="310" y="67"/>
                  </a:cubicBezTo>
                  <a:cubicBezTo>
                    <a:pt x="314" y="66"/>
                    <a:pt x="314" y="66"/>
                    <a:pt x="314" y="66"/>
                  </a:cubicBezTo>
                  <a:cubicBezTo>
                    <a:pt x="340" y="89"/>
                    <a:pt x="340" y="89"/>
                    <a:pt x="340" y="89"/>
                  </a:cubicBezTo>
                  <a:cubicBezTo>
                    <a:pt x="340" y="89"/>
                    <a:pt x="340" y="89"/>
                    <a:pt x="341" y="89"/>
                  </a:cubicBezTo>
                  <a:cubicBezTo>
                    <a:pt x="400" y="104"/>
                    <a:pt x="400" y="104"/>
                    <a:pt x="400" y="104"/>
                  </a:cubicBezTo>
                  <a:cubicBezTo>
                    <a:pt x="397" y="105"/>
                    <a:pt x="397" y="105"/>
                    <a:pt x="397" y="105"/>
                  </a:cubicBezTo>
                  <a:cubicBezTo>
                    <a:pt x="397" y="105"/>
                    <a:pt x="397" y="105"/>
                    <a:pt x="397" y="105"/>
                  </a:cubicBezTo>
                  <a:cubicBezTo>
                    <a:pt x="338" y="90"/>
                    <a:pt x="338" y="90"/>
                    <a:pt x="338" y="90"/>
                  </a:cubicBezTo>
                  <a:cubicBezTo>
                    <a:pt x="315" y="70"/>
                    <a:pt x="315" y="70"/>
                    <a:pt x="315" y="70"/>
                  </a:cubicBezTo>
                  <a:cubicBezTo>
                    <a:pt x="315" y="70"/>
                    <a:pt x="315" y="70"/>
                    <a:pt x="314" y="70"/>
                  </a:cubicBezTo>
                  <a:cubicBezTo>
                    <a:pt x="227" y="70"/>
                    <a:pt x="227" y="70"/>
                    <a:pt x="227" y="70"/>
                  </a:cubicBezTo>
                  <a:cubicBezTo>
                    <a:pt x="227" y="70"/>
                    <a:pt x="227" y="70"/>
                    <a:pt x="227" y="70"/>
                  </a:cubicBezTo>
                  <a:cubicBezTo>
                    <a:pt x="227" y="67"/>
                    <a:pt x="227" y="67"/>
                    <a:pt x="227" y="67"/>
                  </a:cubicBezTo>
                  <a:lnTo>
                    <a:pt x="310" y="67"/>
                  </a:lnTo>
                  <a:close/>
                  <a:moveTo>
                    <a:pt x="62" y="89"/>
                  </a:moveTo>
                  <a:cubicBezTo>
                    <a:pt x="63" y="89"/>
                    <a:pt x="63" y="89"/>
                    <a:pt x="63" y="89"/>
                  </a:cubicBezTo>
                  <a:cubicBezTo>
                    <a:pt x="89" y="66"/>
                    <a:pt x="89" y="66"/>
                    <a:pt x="89" y="66"/>
                  </a:cubicBezTo>
                  <a:cubicBezTo>
                    <a:pt x="93" y="67"/>
                    <a:pt x="93" y="67"/>
                    <a:pt x="93" y="67"/>
                  </a:cubicBezTo>
                  <a:cubicBezTo>
                    <a:pt x="93" y="67"/>
                    <a:pt x="93" y="67"/>
                    <a:pt x="93" y="67"/>
                  </a:cubicBezTo>
                  <a:cubicBezTo>
                    <a:pt x="176" y="67"/>
                    <a:pt x="176" y="67"/>
                    <a:pt x="176" y="67"/>
                  </a:cubicBezTo>
                  <a:cubicBezTo>
                    <a:pt x="176" y="70"/>
                    <a:pt x="176" y="70"/>
                    <a:pt x="176" y="70"/>
                  </a:cubicBezTo>
                  <a:cubicBezTo>
                    <a:pt x="88" y="70"/>
                    <a:pt x="88" y="70"/>
                    <a:pt x="88" y="70"/>
                  </a:cubicBezTo>
                  <a:cubicBezTo>
                    <a:pt x="88" y="70"/>
                    <a:pt x="88" y="70"/>
                    <a:pt x="88" y="70"/>
                  </a:cubicBezTo>
                  <a:cubicBezTo>
                    <a:pt x="65" y="90"/>
                    <a:pt x="65" y="90"/>
                    <a:pt x="65" y="90"/>
                  </a:cubicBezTo>
                  <a:cubicBezTo>
                    <a:pt x="6" y="105"/>
                    <a:pt x="6" y="105"/>
                    <a:pt x="6" y="105"/>
                  </a:cubicBezTo>
                  <a:cubicBezTo>
                    <a:pt x="6" y="105"/>
                    <a:pt x="6" y="105"/>
                    <a:pt x="6" y="105"/>
                  </a:cubicBezTo>
                  <a:cubicBezTo>
                    <a:pt x="3" y="104"/>
                    <a:pt x="3" y="104"/>
                    <a:pt x="3" y="104"/>
                  </a:cubicBezTo>
                  <a:lnTo>
                    <a:pt x="62" y="89"/>
                  </a:lnTo>
                  <a:close/>
                  <a:moveTo>
                    <a:pt x="8" y="107"/>
                  </a:moveTo>
                  <a:cubicBezTo>
                    <a:pt x="66" y="92"/>
                    <a:pt x="66" y="92"/>
                    <a:pt x="66" y="92"/>
                  </a:cubicBezTo>
                  <a:cubicBezTo>
                    <a:pt x="66" y="92"/>
                    <a:pt x="66" y="92"/>
                    <a:pt x="66" y="92"/>
                  </a:cubicBezTo>
                  <a:cubicBezTo>
                    <a:pt x="89" y="72"/>
                    <a:pt x="89" y="72"/>
                    <a:pt x="89" y="72"/>
                  </a:cubicBezTo>
                  <a:cubicBezTo>
                    <a:pt x="176" y="72"/>
                    <a:pt x="176" y="72"/>
                    <a:pt x="176" y="72"/>
                  </a:cubicBezTo>
                  <a:cubicBezTo>
                    <a:pt x="176" y="113"/>
                    <a:pt x="176" y="113"/>
                    <a:pt x="176" y="113"/>
                  </a:cubicBezTo>
                  <a:cubicBezTo>
                    <a:pt x="19" y="113"/>
                    <a:pt x="19" y="113"/>
                    <a:pt x="19" y="113"/>
                  </a:cubicBezTo>
                  <a:lnTo>
                    <a:pt x="8" y="107"/>
                  </a:lnTo>
                  <a:close/>
                  <a:moveTo>
                    <a:pt x="176" y="115"/>
                  </a:moveTo>
                  <a:cubicBezTo>
                    <a:pt x="176" y="117"/>
                    <a:pt x="176" y="117"/>
                    <a:pt x="176" y="117"/>
                  </a:cubicBezTo>
                  <a:cubicBezTo>
                    <a:pt x="21" y="117"/>
                    <a:pt x="21" y="117"/>
                    <a:pt x="21" y="117"/>
                  </a:cubicBezTo>
                  <a:cubicBezTo>
                    <a:pt x="21" y="115"/>
                    <a:pt x="21" y="115"/>
                    <a:pt x="21" y="115"/>
                  </a:cubicBezTo>
                  <a:lnTo>
                    <a:pt x="176" y="115"/>
                  </a:lnTo>
                  <a:close/>
                  <a:moveTo>
                    <a:pt x="21" y="119"/>
                  </a:moveTo>
                  <a:cubicBezTo>
                    <a:pt x="176" y="119"/>
                    <a:pt x="176" y="119"/>
                    <a:pt x="176" y="119"/>
                  </a:cubicBezTo>
                  <a:cubicBezTo>
                    <a:pt x="176" y="179"/>
                    <a:pt x="176" y="179"/>
                    <a:pt x="176" y="179"/>
                  </a:cubicBezTo>
                  <a:cubicBezTo>
                    <a:pt x="21" y="179"/>
                    <a:pt x="21" y="179"/>
                    <a:pt x="21" y="179"/>
                  </a:cubicBezTo>
                  <a:lnTo>
                    <a:pt x="21" y="119"/>
                  </a:lnTo>
                  <a:close/>
                  <a:moveTo>
                    <a:pt x="189" y="179"/>
                  </a:moveTo>
                  <a:cubicBezTo>
                    <a:pt x="189" y="147"/>
                    <a:pt x="189" y="147"/>
                    <a:pt x="189" y="147"/>
                  </a:cubicBezTo>
                  <a:cubicBezTo>
                    <a:pt x="214" y="147"/>
                    <a:pt x="214" y="147"/>
                    <a:pt x="214" y="147"/>
                  </a:cubicBezTo>
                  <a:cubicBezTo>
                    <a:pt x="214" y="179"/>
                    <a:pt x="214" y="179"/>
                    <a:pt x="214" y="179"/>
                  </a:cubicBezTo>
                  <a:lnTo>
                    <a:pt x="189"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4">
              <a:extLst>
                <a:ext uri="{FF2B5EF4-FFF2-40B4-BE49-F238E27FC236}">
                  <a16:creationId xmlns:a16="http://schemas.microsoft.com/office/drawing/2014/main" id="{3B0892DE-7172-58F5-A8E4-B4D0CABCAF80}"/>
                </a:ext>
              </a:extLst>
            </p:cNvPr>
            <p:cNvSpPr>
              <a:spLocks/>
            </p:cNvSpPr>
            <p:nvPr userDrawn="1"/>
          </p:nvSpPr>
          <p:spPr bwMode="auto">
            <a:xfrm>
              <a:off x="6034088" y="3622675"/>
              <a:ext cx="96838" cy="92075"/>
            </a:xfrm>
            <a:custGeom>
              <a:avLst/>
              <a:gdLst>
                <a:gd name="T0" fmla="*/ 39 w 61"/>
                <a:gd name="T1" fmla="*/ 22 h 58"/>
                <a:gd name="T2" fmla="*/ 30 w 61"/>
                <a:gd name="T3" fmla="*/ 0 h 58"/>
                <a:gd name="T4" fmla="*/ 22 w 61"/>
                <a:gd name="T5" fmla="*/ 22 h 58"/>
                <a:gd name="T6" fmla="*/ 0 w 61"/>
                <a:gd name="T7" fmla="*/ 22 h 58"/>
                <a:gd name="T8" fmla="*/ 17 w 61"/>
                <a:gd name="T9" fmla="*/ 36 h 58"/>
                <a:gd name="T10" fmla="*/ 13 w 61"/>
                <a:gd name="T11" fmla="*/ 58 h 58"/>
                <a:gd name="T12" fmla="*/ 30 w 61"/>
                <a:gd name="T13" fmla="*/ 44 h 58"/>
                <a:gd name="T14" fmla="*/ 48 w 61"/>
                <a:gd name="T15" fmla="*/ 58 h 58"/>
                <a:gd name="T16" fmla="*/ 43 w 61"/>
                <a:gd name="T17" fmla="*/ 36 h 58"/>
                <a:gd name="T18" fmla="*/ 61 w 61"/>
                <a:gd name="T19" fmla="*/ 22 h 58"/>
                <a:gd name="T20" fmla="*/ 39 w 61"/>
                <a:gd name="T21"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58">
                  <a:moveTo>
                    <a:pt x="39" y="22"/>
                  </a:moveTo>
                  <a:lnTo>
                    <a:pt x="30" y="0"/>
                  </a:lnTo>
                  <a:lnTo>
                    <a:pt x="22" y="22"/>
                  </a:lnTo>
                  <a:lnTo>
                    <a:pt x="0" y="22"/>
                  </a:lnTo>
                  <a:lnTo>
                    <a:pt x="17" y="36"/>
                  </a:lnTo>
                  <a:lnTo>
                    <a:pt x="13" y="58"/>
                  </a:lnTo>
                  <a:lnTo>
                    <a:pt x="30" y="44"/>
                  </a:lnTo>
                  <a:lnTo>
                    <a:pt x="48" y="58"/>
                  </a:lnTo>
                  <a:lnTo>
                    <a:pt x="43" y="36"/>
                  </a:lnTo>
                  <a:lnTo>
                    <a:pt x="61" y="22"/>
                  </a:lnTo>
                  <a:lnTo>
                    <a:pt x="3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5">
              <a:extLst>
                <a:ext uri="{FF2B5EF4-FFF2-40B4-BE49-F238E27FC236}">
                  <a16:creationId xmlns:a16="http://schemas.microsoft.com/office/drawing/2014/main" id="{15974EB3-3841-D911-A819-12590FBCBABA}"/>
                </a:ext>
              </a:extLst>
            </p:cNvPr>
            <p:cNvSpPr>
              <a:spLocks/>
            </p:cNvSpPr>
            <p:nvPr userDrawn="1"/>
          </p:nvSpPr>
          <p:spPr bwMode="auto">
            <a:xfrm>
              <a:off x="6034088" y="4630738"/>
              <a:ext cx="14288"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6">
              <a:extLst>
                <a:ext uri="{FF2B5EF4-FFF2-40B4-BE49-F238E27FC236}">
                  <a16:creationId xmlns:a16="http://schemas.microsoft.com/office/drawing/2014/main" id="{4AC1EC51-ED9F-53F0-F324-F6FBFC8B3719}"/>
                </a:ext>
              </a:extLst>
            </p:cNvPr>
            <p:cNvSpPr>
              <a:spLocks/>
            </p:cNvSpPr>
            <p:nvPr userDrawn="1"/>
          </p:nvSpPr>
          <p:spPr bwMode="auto">
            <a:xfrm>
              <a:off x="6110288"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0" y="0"/>
                    <a:pt x="0" y="0"/>
                    <a:pt x="0" y="1"/>
                  </a:cubicBezTo>
                  <a:cubicBezTo>
                    <a:pt x="0" y="24"/>
                    <a:pt x="0" y="24"/>
                    <a:pt x="0" y="24"/>
                  </a:cubicBezTo>
                  <a:cubicBezTo>
                    <a:pt x="0" y="25"/>
                    <a:pt x="0"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7">
              <a:extLst>
                <a:ext uri="{FF2B5EF4-FFF2-40B4-BE49-F238E27FC236}">
                  <a16:creationId xmlns:a16="http://schemas.microsoft.com/office/drawing/2014/main" id="{D4708BB7-74BE-E95C-CE64-DD3DB0BF8C6B}"/>
                </a:ext>
              </a:extLst>
            </p:cNvPr>
            <p:cNvSpPr>
              <a:spLocks/>
            </p:cNvSpPr>
            <p:nvPr userDrawn="1"/>
          </p:nvSpPr>
          <p:spPr bwMode="auto">
            <a:xfrm>
              <a:off x="6069013" y="4630738"/>
              <a:ext cx="12700" cy="176213"/>
            </a:xfrm>
            <a:custGeom>
              <a:avLst/>
              <a:gdLst>
                <a:gd name="T0" fmla="*/ 1 w 2"/>
                <a:gd name="T1" fmla="*/ 0 h 25"/>
                <a:gd name="T2" fmla="*/ 0 w 2"/>
                <a:gd name="T3" fmla="*/ 1 h 25"/>
                <a:gd name="T4" fmla="*/ 0 w 2"/>
                <a:gd name="T5" fmla="*/ 24 h 25"/>
                <a:gd name="T6" fmla="*/ 1 w 2"/>
                <a:gd name="T7" fmla="*/ 25 h 25"/>
                <a:gd name="T8" fmla="*/ 2 w 2"/>
                <a:gd name="T9" fmla="*/ 24 h 25"/>
                <a:gd name="T10" fmla="*/ 2 w 2"/>
                <a:gd name="T11" fmla="*/ 1 h 25"/>
                <a:gd name="T12" fmla="*/ 1 w 2"/>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 h="25">
                  <a:moveTo>
                    <a:pt x="1" y="0"/>
                  </a:moveTo>
                  <a:cubicBezTo>
                    <a:pt x="1" y="0"/>
                    <a:pt x="0" y="0"/>
                    <a:pt x="0" y="1"/>
                  </a:cubicBezTo>
                  <a:cubicBezTo>
                    <a:pt x="0" y="24"/>
                    <a:pt x="0" y="24"/>
                    <a:pt x="0" y="24"/>
                  </a:cubicBezTo>
                  <a:cubicBezTo>
                    <a:pt x="0" y="25"/>
                    <a:pt x="1" y="25"/>
                    <a:pt x="1" y="25"/>
                  </a:cubicBezTo>
                  <a:cubicBezTo>
                    <a:pt x="2" y="25"/>
                    <a:pt x="2" y="25"/>
                    <a:pt x="2" y="24"/>
                  </a:cubicBezTo>
                  <a:cubicBezTo>
                    <a:pt x="2" y="1"/>
                    <a:pt x="2" y="1"/>
                    <a:pt x="2" y="1"/>
                  </a:cubicBezTo>
                  <a:cubicBezTo>
                    <a:pt x="2" y="0"/>
                    <a:pt x="2" y="0"/>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8">
              <a:extLst>
                <a:ext uri="{FF2B5EF4-FFF2-40B4-BE49-F238E27FC236}">
                  <a16:creationId xmlns:a16="http://schemas.microsoft.com/office/drawing/2014/main" id="{D1371269-5A89-1838-FF57-6B0FD42D8CE9}"/>
                </a:ext>
              </a:extLst>
            </p:cNvPr>
            <p:cNvSpPr>
              <a:spLocks/>
            </p:cNvSpPr>
            <p:nvPr userDrawn="1"/>
          </p:nvSpPr>
          <p:spPr bwMode="auto">
            <a:xfrm>
              <a:off x="6040438"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2" y="6"/>
                    <a:pt x="2" y="6"/>
                    <a:pt x="2" y="5"/>
                  </a:cubicBezTo>
                  <a:cubicBezTo>
                    <a:pt x="2" y="1"/>
                    <a:pt x="2" y="1"/>
                    <a:pt x="2" y="1"/>
                  </a:cubicBezTo>
                  <a:cubicBezTo>
                    <a:pt x="2" y="0"/>
                    <a:pt x="2" y="0"/>
                    <a:pt x="1" y="0"/>
                  </a:cubicBezTo>
                  <a:cubicBezTo>
                    <a:pt x="1" y="0"/>
                    <a:pt x="0" y="0"/>
                    <a:pt x="0" y="1"/>
                  </a:cubicBezTo>
                  <a:cubicBezTo>
                    <a:pt x="0" y="5"/>
                    <a:pt x="0" y="5"/>
                    <a:pt x="0" y="5"/>
                  </a:cubicBezTo>
                  <a:cubicBezTo>
                    <a:pt x="0" y="6"/>
                    <a:pt x="1"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9">
              <a:extLst>
                <a:ext uri="{FF2B5EF4-FFF2-40B4-BE49-F238E27FC236}">
                  <a16:creationId xmlns:a16="http://schemas.microsoft.com/office/drawing/2014/main" id="{81F95129-E94C-1488-5F4B-E4693A3CD3DF}"/>
                </a:ext>
              </a:extLst>
            </p:cNvPr>
            <p:cNvSpPr>
              <a:spLocks/>
            </p:cNvSpPr>
            <p:nvPr userDrawn="1"/>
          </p:nvSpPr>
          <p:spPr bwMode="auto">
            <a:xfrm>
              <a:off x="6102350" y="3811588"/>
              <a:ext cx="14288" cy="42863"/>
            </a:xfrm>
            <a:custGeom>
              <a:avLst/>
              <a:gdLst>
                <a:gd name="T0" fmla="*/ 1 w 2"/>
                <a:gd name="T1" fmla="*/ 6 h 6"/>
                <a:gd name="T2" fmla="*/ 2 w 2"/>
                <a:gd name="T3" fmla="*/ 5 h 6"/>
                <a:gd name="T4" fmla="*/ 2 w 2"/>
                <a:gd name="T5" fmla="*/ 1 h 6"/>
                <a:gd name="T6" fmla="*/ 1 w 2"/>
                <a:gd name="T7" fmla="*/ 0 h 6"/>
                <a:gd name="T8" fmla="*/ 0 w 2"/>
                <a:gd name="T9" fmla="*/ 1 h 6"/>
                <a:gd name="T10" fmla="*/ 0 w 2"/>
                <a:gd name="T11" fmla="*/ 5 h 6"/>
                <a:gd name="T12" fmla="*/ 1 w 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1" y="6"/>
                  </a:moveTo>
                  <a:cubicBezTo>
                    <a:pt x="1" y="6"/>
                    <a:pt x="2" y="6"/>
                    <a:pt x="2" y="5"/>
                  </a:cubicBezTo>
                  <a:cubicBezTo>
                    <a:pt x="2" y="1"/>
                    <a:pt x="2" y="1"/>
                    <a:pt x="2" y="1"/>
                  </a:cubicBezTo>
                  <a:cubicBezTo>
                    <a:pt x="2" y="0"/>
                    <a:pt x="1" y="0"/>
                    <a:pt x="1" y="0"/>
                  </a:cubicBezTo>
                  <a:cubicBezTo>
                    <a:pt x="0" y="0"/>
                    <a:pt x="0" y="0"/>
                    <a:pt x="0" y="1"/>
                  </a:cubicBezTo>
                  <a:cubicBezTo>
                    <a:pt x="0" y="5"/>
                    <a:pt x="0" y="5"/>
                    <a:pt x="0" y="5"/>
                  </a:cubicBezTo>
                  <a:cubicBezTo>
                    <a:pt x="0" y="6"/>
                    <a:pt x="0" y="6"/>
                    <a:pt x="1"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40">
              <a:extLst>
                <a:ext uri="{FF2B5EF4-FFF2-40B4-BE49-F238E27FC236}">
                  <a16:creationId xmlns:a16="http://schemas.microsoft.com/office/drawing/2014/main" id="{BED8DE9D-0128-2E06-A59A-FF8B87F36AA1}"/>
                </a:ext>
              </a:extLst>
            </p:cNvPr>
            <p:cNvSpPr>
              <a:spLocks/>
            </p:cNvSpPr>
            <p:nvPr userDrawn="1"/>
          </p:nvSpPr>
          <p:spPr bwMode="auto">
            <a:xfrm>
              <a:off x="580548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41">
              <a:extLst>
                <a:ext uri="{FF2B5EF4-FFF2-40B4-BE49-F238E27FC236}">
                  <a16:creationId xmlns:a16="http://schemas.microsoft.com/office/drawing/2014/main" id="{14ADBED4-A856-2092-4E3E-1C01D3F4C0B0}"/>
                </a:ext>
              </a:extLst>
            </p:cNvPr>
            <p:cNvSpPr>
              <a:spLocks/>
            </p:cNvSpPr>
            <p:nvPr userDrawn="1"/>
          </p:nvSpPr>
          <p:spPr bwMode="auto">
            <a:xfrm>
              <a:off x="5702300"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2">
              <a:extLst>
                <a:ext uri="{FF2B5EF4-FFF2-40B4-BE49-F238E27FC236}">
                  <a16:creationId xmlns:a16="http://schemas.microsoft.com/office/drawing/2014/main" id="{DC5CF56F-C796-CDEE-7745-8A843C4CAD3C}"/>
                </a:ext>
              </a:extLst>
            </p:cNvPr>
            <p:cNvSpPr>
              <a:spLocks/>
            </p:cNvSpPr>
            <p:nvPr userDrawn="1"/>
          </p:nvSpPr>
          <p:spPr bwMode="auto">
            <a:xfrm>
              <a:off x="559911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3">
              <a:extLst>
                <a:ext uri="{FF2B5EF4-FFF2-40B4-BE49-F238E27FC236}">
                  <a16:creationId xmlns:a16="http://schemas.microsoft.com/office/drawing/2014/main" id="{DFEE7CB0-FD16-DB7B-F289-4B3B0F058A06}"/>
                </a:ext>
              </a:extLst>
            </p:cNvPr>
            <p:cNvSpPr>
              <a:spLocks/>
            </p:cNvSpPr>
            <p:nvPr userDrawn="1"/>
          </p:nvSpPr>
          <p:spPr bwMode="auto">
            <a:xfrm>
              <a:off x="5494338"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4">
              <a:extLst>
                <a:ext uri="{FF2B5EF4-FFF2-40B4-BE49-F238E27FC236}">
                  <a16:creationId xmlns:a16="http://schemas.microsoft.com/office/drawing/2014/main" id="{7639AF88-3D90-BAE3-56D3-FBD42FDDD90E}"/>
                </a:ext>
              </a:extLst>
            </p:cNvPr>
            <p:cNvSpPr>
              <a:spLocks/>
            </p:cNvSpPr>
            <p:nvPr userDrawn="1"/>
          </p:nvSpPr>
          <p:spPr bwMode="auto">
            <a:xfrm>
              <a:off x="5391150"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5">
              <a:extLst>
                <a:ext uri="{FF2B5EF4-FFF2-40B4-BE49-F238E27FC236}">
                  <a16:creationId xmlns:a16="http://schemas.microsoft.com/office/drawing/2014/main" id="{A333F7DA-C89F-CC60-3A08-BBBB17460AA7}"/>
                </a:ext>
              </a:extLst>
            </p:cNvPr>
            <p:cNvSpPr>
              <a:spLocks/>
            </p:cNvSpPr>
            <p:nvPr userDrawn="1"/>
          </p:nvSpPr>
          <p:spPr bwMode="auto">
            <a:xfrm>
              <a:off x="528796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6">
              <a:extLst>
                <a:ext uri="{FF2B5EF4-FFF2-40B4-BE49-F238E27FC236}">
                  <a16:creationId xmlns:a16="http://schemas.microsoft.com/office/drawing/2014/main" id="{9549F0CB-DE4F-DFBE-A23C-89AD58218A8F}"/>
                </a:ext>
              </a:extLst>
            </p:cNvPr>
            <p:cNvSpPr>
              <a:spLocks/>
            </p:cNvSpPr>
            <p:nvPr userDrawn="1"/>
          </p:nvSpPr>
          <p:spPr bwMode="auto">
            <a:xfrm>
              <a:off x="5183188"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7">
              <a:extLst>
                <a:ext uri="{FF2B5EF4-FFF2-40B4-BE49-F238E27FC236}">
                  <a16:creationId xmlns:a16="http://schemas.microsoft.com/office/drawing/2014/main" id="{15089E5E-C473-BC60-084F-A60049D69BFA}"/>
                </a:ext>
              </a:extLst>
            </p:cNvPr>
            <p:cNvSpPr>
              <a:spLocks/>
            </p:cNvSpPr>
            <p:nvPr userDrawn="1"/>
          </p:nvSpPr>
          <p:spPr bwMode="auto">
            <a:xfrm>
              <a:off x="50800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8">
              <a:extLst>
                <a:ext uri="{FF2B5EF4-FFF2-40B4-BE49-F238E27FC236}">
                  <a16:creationId xmlns:a16="http://schemas.microsoft.com/office/drawing/2014/main" id="{8775B891-F170-E79A-2670-D78149D71D2A}"/>
                </a:ext>
              </a:extLst>
            </p:cNvPr>
            <p:cNvSpPr>
              <a:spLocks/>
            </p:cNvSpPr>
            <p:nvPr userDrawn="1"/>
          </p:nvSpPr>
          <p:spPr bwMode="auto">
            <a:xfrm>
              <a:off x="4976813"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9">
              <a:extLst>
                <a:ext uri="{FF2B5EF4-FFF2-40B4-BE49-F238E27FC236}">
                  <a16:creationId xmlns:a16="http://schemas.microsoft.com/office/drawing/2014/main" id="{C9E851C5-2A43-842D-C2D4-DF3C7FF3ECB7}"/>
                </a:ext>
              </a:extLst>
            </p:cNvPr>
            <p:cNvSpPr>
              <a:spLocks/>
            </p:cNvSpPr>
            <p:nvPr userDrawn="1"/>
          </p:nvSpPr>
          <p:spPr bwMode="auto">
            <a:xfrm>
              <a:off x="4879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50">
              <a:extLst>
                <a:ext uri="{FF2B5EF4-FFF2-40B4-BE49-F238E27FC236}">
                  <a16:creationId xmlns:a16="http://schemas.microsoft.com/office/drawing/2014/main" id="{FA0AC42F-8C65-9E8B-3633-5C0813279948}"/>
                </a:ext>
              </a:extLst>
            </p:cNvPr>
            <p:cNvSpPr>
              <a:spLocks/>
            </p:cNvSpPr>
            <p:nvPr userDrawn="1"/>
          </p:nvSpPr>
          <p:spPr bwMode="auto">
            <a:xfrm>
              <a:off x="580548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51">
              <a:extLst>
                <a:ext uri="{FF2B5EF4-FFF2-40B4-BE49-F238E27FC236}">
                  <a16:creationId xmlns:a16="http://schemas.microsoft.com/office/drawing/2014/main" id="{77BFDD2A-E00C-C205-D670-6E510C300D7E}"/>
                </a:ext>
              </a:extLst>
            </p:cNvPr>
            <p:cNvSpPr>
              <a:spLocks/>
            </p:cNvSpPr>
            <p:nvPr userDrawn="1"/>
          </p:nvSpPr>
          <p:spPr bwMode="auto">
            <a:xfrm>
              <a:off x="5702300"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2">
              <a:extLst>
                <a:ext uri="{FF2B5EF4-FFF2-40B4-BE49-F238E27FC236}">
                  <a16:creationId xmlns:a16="http://schemas.microsoft.com/office/drawing/2014/main" id="{637A1FBC-8ECE-083E-3B90-64A058D4DFCE}"/>
                </a:ext>
              </a:extLst>
            </p:cNvPr>
            <p:cNvSpPr>
              <a:spLocks/>
            </p:cNvSpPr>
            <p:nvPr userDrawn="1"/>
          </p:nvSpPr>
          <p:spPr bwMode="auto">
            <a:xfrm>
              <a:off x="559911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3">
              <a:extLst>
                <a:ext uri="{FF2B5EF4-FFF2-40B4-BE49-F238E27FC236}">
                  <a16:creationId xmlns:a16="http://schemas.microsoft.com/office/drawing/2014/main" id="{76B7B5AF-FD8B-604E-6B58-E0A20F9672BA}"/>
                </a:ext>
              </a:extLst>
            </p:cNvPr>
            <p:cNvSpPr>
              <a:spLocks/>
            </p:cNvSpPr>
            <p:nvPr userDrawn="1"/>
          </p:nvSpPr>
          <p:spPr bwMode="auto">
            <a:xfrm>
              <a:off x="5494338"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4">
              <a:extLst>
                <a:ext uri="{FF2B5EF4-FFF2-40B4-BE49-F238E27FC236}">
                  <a16:creationId xmlns:a16="http://schemas.microsoft.com/office/drawing/2014/main" id="{124ED4EB-0582-C25E-192A-4FB417BCFDCC}"/>
                </a:ext>
              </a:extLst>
            </p:cNvPr>
            <p:cNvSpPr>
              <a:spLocks/>
            </p:cNvSpPr>
            <p:nvPr userDrawn="1"/>
          </p:nvSpPr>
          <p:spPr bwMode="auto">
            <a:xfrm>
              <a:off x="5391150"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5">
              <a:extLst>
                <a:ext uri="{FF2B5EF4-FFF2-40B4-BE49-F238E27FC236}">
                  <a16:creationId xmlns:a16="http://schemas.microsoft.com/office/drawing/2014/main" id="{D79B623B-3C2B-FC32-C186-7B6B1ED71D18}"/>
                </a:ext>
              </a:extLst>
            </p:cNvPr>
            <p:cNvSpPr>
              <a:spLocks/>
            </p:cNvSpPr>
            <p:nvPr userDrawn="1"/>
          </p:nvSpPr>
          <p:spPr bwMode="auto">
            <a:xfrm>
              <a:off x="528796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6">
              <a:extLst>
                <a:ext uri="{FF2B5EF4-FFF2-40B4-BE49-F238E27FC236}">
                  <a16:creationId xmlns:a16="http://schemas.microsoft.com/office/drawing/2014/main" id="{B66221CE-9389-8B6E-6FA0-F07BA2486496}"/>
                </a:ext>
              </a:extLst>
            </p:cNvPr>
            <p:cNvSpPr>
              <a:spLocks/>
            </p:cNvSpPr>
            <p:nvPr userDrawn="1"/>
          </p:nvSpPr>
          <p:spPr bwMode="auto">
            <a:xfrm>
              <a:off x="5183188"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7">
              <a:extLst>
                <a:ext uri="{FF2B5EF4-FFF2-40B4-BE49-F238E27FC236}">
                  <a16:creationId xmlns:a16="http://schemas.microsoft.com/office/drawing/2014/main" id="{A55A0877-BAB9-E6CA-F5CD-369A943CFD9A}"/>
                </a:ext>
              </a:extLst>
            </p:cNvPr>
            <p:cNvSpPr>
              <a:spLocks/>
            </p:cNvSpPr>
            <p:nvPr userDrawn="1"/>
          </p:nvSpPr>
          <p:spPr bwMode="auto">
            <a:xfrm>
              <a:off x="50800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8">
              <a:extLst>
                <a:ext uri="{FF2B5EF4-FFF2-40B4-BE49-F238E27FC236}">
                  <a16:creationId xmlns:a16="http://schemas.microsoft.com/office/drawing/2014/main" id="{83C7EC0F-03C6-C6BE-E9E8-BC4C2A5B3646}"/>
                </a:ext>
              </a:extLst>
            </p:cNvPr>
            <p:cNvSpPr>
              <a:spLocks/>
            </p:cNvSpPr>
            <p:nvPr userDrawn="1"/>
          </p:nvSpPr>
          <p:spPr bwMode="auto">
            <a:xfrm>
              <a:off x="4976813"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9">
              <a:extLst>
                <a:ext uri="{FF2B5EF4-FFF2-40B4-BE49-F238E27FC236}">
                  <a16:creationId xmlns:a16="http://schemas.microsoft.com/office/drawing/2014/main" id="{9F495295-33F6-F9C3-168C-4871FD479D48}"/>
                </a:ext>
              </a:extLst>
            </p:cNvPr>
            <p:cNvSpPr>
              <a:spLocks/>
            </p:cNvSpPr>
            <p:nvPr userDrawn="1"/>
          </p:nvSpPr>
          <p:spPr bwMode="auto">
            <a:xfrm>
              <a:off x="4879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60">
              <a:extLst>
                <a:ext uri="{FF2B5EF4-FFF2-40B4-BE49-F238E27FC236}">
                  <a16:creationId xmlns:a16="http://schemas.microsoft.com/office/drawing/2014/main" id="{C7FEC46E-BE79-EEDF-BBDE-9D98F4056EF5}"/>
                </a:ext>
              </a:extLst>
            </p:cNvPr>
            <p:cNvSpPr>
              <a:spLocks/>
            </p:cNvSpPr>
            <p:nvPr userDrawn="1"/>
          </p:nvSpPr>
          <p:spPr bwMode="auto">
            <a:xfrm>
              <a:off x="72231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61">
              <a:extLst>
                <a:ext uri="{FF2B5EF4-FFF2-40B4-BE49-F238E27FC236}">
                  <a16:creationId xmlns:a16="http://schemas.microsoft.com/office/drawing/2014/main" id="{B49B84B8-0237-86E0-A205-8D665A84342B}"/>
                </a:ext>
              </a:extLst>
            </p:cNvPr>
            <p:cNvSpPr>
              <a:spLocks/>
            </p:cNvSpPr>
            <p:nvPr userDrawn="1"/>
          </p:nvSpPr>
          <p:spPr bwMode="auto">
            <a:xfrm>
              <a:off x="7118350" y="4435475"/>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2">
              <a:extLst>
                <a:ext uri="{FF2B5EF4-FFF2-40B4-BE49-F238E27FC236}">
                  <a16:creationId xmlns:a16="http://schemas.microsoft.com/office/drawing/2014/main" id="{0A8B8F5F-4BD3-5C8A-8005-50886DBC2F17}"/>
                </a:ext>
              </a:extLst>
            </p:cNvPr>
            <p:cNvSpPr>
              <a:spLocks/>
            </p:cNvSpPr>
            <p:nvPr userDrawn="1"/>
          </p:nvSpPr>
          <p:spPr bwMode="auto">
            <a:xfrm>
              <a:off x="7015163"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3">
              <a:extLst>
                <a:ext uri="{FF2B5EF4-FFF2-40B4-BE49-F238E27FC236}">
                  <a16:creationId xmlns:a16="http://schemas.microsoft.com/office/drawing/2014/main" id="{38314338-42D1-3187-0268-E15A0B4B663C}"/>
                </a:ext>
              </a:extLst>
            </p:cNvPr>
            <p:cNvSpPr>
              <a:spLocks/>
            </p:cNvSpPr>
            <p:nvPr userDrawn="1"/>
          </p:nvSpPr>
          <p:spPr bwMode="auto">
            <a:xfrm>
              <a:off x="691197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4">
              <a:extLst>
                <a:ext uri="{FF2B5EF4-FFF2-40B4-BE49-F238E27FC236}">
                  <a16:creationId xmlns:a16="http://schemas.microsoft.com/office/drawing/2014/main" id="{C8E6236B-B900-D8E6-CCE4-F8A427030178}"/>
                </a:ext>
              </a:extLst>
            </p:cNvPr>
            <p:cNvSpPr>
              <a:spLocks/>
            </p:cNvSpPr>
            <p:nvPr userDrawn="1"/>
          </p:nvSpPr>
          <p:spPr bwMode="auto">
            <a:xfrm>
              <a:off x="6807200"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5">
              <a:extLst>
                <a:ext uri="{FF2B5EF4-FFF2-40B4-BE49-F238E27FC236}">
                  <a16:creationId xmlns:a16="http://schemas.microsoft.com/office/drawing/2014/main" id="{1D1D7F9C-26DB-F70C-93C6-D72FA67B35C8}"/>
                </a:ext>
              </a:extLst>
            </p:cNvPr>
            <p:cNvSpPr>
              <a:spLocks/>
            </p:cNvSpPr>
            <p:nvPr userDrawn="1"/>
          </p:nvSpPr>
          <p:spPr bwMode="auto">
            <a:xfrm>
              <a:off x="670401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6">
              <a:extLst>
                <a:ext uri="{FF2B5EF4-FFF2-40B4-BE49-F238E27FC236}">
                  <a16:creationId xmlns:a16="http://schemas.microsoft.com/office/drawing/2014/main" id="{FDA85D49-F656-60CF-8294-5A0886F52017}"/>
                </a:ext>
              </a:extLst>
            </p:cNvPr>
            <p:cNvSpPr>
              <a:spLocks/>
            </p:cNvSpPr>
            <p:nvPr userDrawn="1"/>
          </p:nvSpPr>
          <p:spPr bwMode="auto">
            <a:xfrm>
              <a:off x="6600825"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7">
              <a:extLst>
                <a:ext uri="{FF2B5EF4-FFF2-40B4-BE49-F238E27FC236}">
                  <a16:creationId xmlns:a16="http://schemas.microsoft.com/office/drawing/2014/main" id="{5E2463BC-7781-EEAF-9C77-D477D1252F89}"/>
                </a:ext>
              </a:extLst>
            </p:cNvPr>
            <p:cNvSpPr>
              <a:spLocks/>
            </p:cNvSpPr>
            <p:nvPr userDrawn="1"/>
          </p:nvSpPr>
          <p:spPr bwMode="auto">
            <a:xfrm>
              <a:off x="6497638" y="4435475"/>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8">
              <a:extLst>
                <a:ext uri="{FF2B5EF4-FFF2-40B4-BE49-F238E27FC236}">
                  <a16:creationId xmlns:a16="http://schemas.microsoft.com/office/drawing/2014/main" id="{B8D95E51-558B-79AC-0008-4699E21114E1}"/>
                </a:ext>
              </a:extLst>
            </p:cNvPr>
            <p:cNvSpPr>
              <a:spLocks/>
            </p:cNvSpPr>
            <p:nvPr userDrawn="1"/>
          </p:nvSpPr>
          <p:spPr bwMode="auto">
            <a:xfrm>
              <a:off x="6392863" y="4435475"/>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9">
              <a:extLst>
                <a:ext uri="{FF2B5EF4-FFF2-40B4-BE49-F238E27FC236}">
                  <a16:creationId xmlns:a16="http://schemas.microsoft.com/office/drawing/2014/main" id="{44F01B65-73B9-ADF0-E278-750AC951F9F7}"/>
                </a:ext>
              </a:extLst>
            </p:cNvPr>
            <p:cNvSpPr>
              <a:spLocks/>
            </p:cNvSpPr>
            <p:nvPr userDrawn="1"/>
          </p:nvSpPr>
          <p:spPr bwMode="auto">
            <a:xfrm>
              <a:off x="6296025" y="4435475"/>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70">
              <a:extLst>
                <a:ext uri="{FF2B5EF4-FFF2-40B4-BE49-F238E27FC236}">
                  <a16:creationId xmlns:a16="http://schemas.microsoft.com/office/drawing/2014/main" id="{0FEA3056-60F9-7669-2A9A-40A1A7E8C222}"/>
                </a:ext>
              </a:extLst>
            </p:cNvPr>
            <p:cNvSpPr>
              <a:spLocks/>
            </p:cNvSpPr>
            <p:nvPr userDrawn="1"/>
          </p:nvSpPr>
          <p:spPr bwMode="auto">
            <a:xfrm>
              <a:off x="72231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71">
              <a:extLst>
                <a:ext uri="{FF2B5EF4-FFF2-40B4-BE49-F238E27FC236}">
                  <a16:creationId xmlns:a16="http://schemas.microsoft.com/office/drawing/2014/main" id="{12507DD5-07B2-B0DF-3082-0C9D90EF4F6E}"/>
                </a:ext>
              </a:extLst>
            </p:cNvPr>
            <p:cNvSpPr>
              <a:spLocks/>
            </p:cNvSpPr>
            <p:nvPr userDrawn="1"/>
          </p:nvSpPr>
          <p:spPr bwMode="auto">
            <a:xfrm>
              <a:off x="7118350" y="4603750"/>
              <a:ext cx="63500"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2">
              <a:extLst>
                <a:ext uri="{FF2B5EF4-FFF2-40B4-BE49-F238E27FC236}">
                  <a16:creationId xmlns:a16="http://schemas.microsoft.com/office/drawing/2014/main" id="{264EAB2D-828A-5B26-AF3D-E08E28D74BC5}"/>
                </a:ext>
              </a:extLst>
            </p:cNvPr>
            <p:cNvSpPr>
              <a:spLocks/>
            </p:cNvSpPr>
            <p:nvPr userDrawn="1"/>
          </p:nvSpPr>
          <p:spPr bwMode="auto">
            <a:xfrm>
              <a:off x="7015163"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3">
              <a:extLst>
                <a:ext uri="{FF2B5EF4-FFF2-40B4-BE49-F238E27FC236}">
                  <a16:creationId xmlns:a16="http://schemas.microsoft.com/office/drawing/2014/main" id="{6C096171-98B9-2C12-1C7A-0A60CBE68BC4}"/>
                </a:ext>
              </a:extLst>
            </p:cNvPr>
            <p:cNvSpPr>
              <a:spLocks/>
            </p:cNvSpPr>
            <p:nvPr userDrawn="1"/>
          </p:nvSpPr>
          <p:spPr bwMode="auto">
            <a:xfrm>
              <a:off x="691197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4">
              <a:extLst>
                <a:ext uri="{FF2B5EF4-FFF2-40B4-BE49-F238E27FC236}">
                  <a16:creationId xmlns:a16="http://schemas.microsoft.com/office/drawing/2014/main" id="{41599CD9-8E45-F95C-BEBA-C4F0CF4F446C}"/>
                </a:ext>
              </a:extLst>
            </p:cNvPr>
            <p:cNvSpPr>
              <a:spLocks/>
            </p:cNvSpPr>
            <p:nvPr userDrawn="1"/>
          </p:nvSpPr>
          <p:spPr bwMode="auto">
            <a:xfrm>
              <a:off x="6807200"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0" y="0"/>
                    <a:pt x="0" y="0"/>
                    <a:pt x="0" y="1"/>
                  </a:cubicBezTo>
                  <a:cubicBezTo>
                    <a:pt x="0" y="18"/>
                    <a:pt x="0" y="18"/>
                    <a:pt x="0" y="18"/>
                  </a:cubicBezTo>
                  <a:cubicBezTo>
                    <a:pt x="0" y="18"/>
                    <a:pt x="0"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5">
              <a:extLst>
                <a:ext uri="{FF2B5EF4-FFF2-40B4-BE49-F238E27FC236}">
                  <a16:creationId xmlns:a16="http://schemas.microsoft.com/office/drawing/2014/main" id="{20E34EFC-9EA3-732D-8E4C-BF8FE0349929}"/>
                </a:ext>
              </a:extLst>
            </p:cNvPr>
            <p:cNvSpPr>
              <a:spLocks/>
            </p:cNvSpPr>
            <p:nvPr userDrawn="1"/>
          </p:nvSpPr>
          <p:spPr bwMode="auto">
            <a:xfrm>
              <a:off x="670401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6">
              <a:extLst>
                <a:ext uri="{FF2B5EF4-FFF2-40B4-BE49-F238E27FC236}">
                  <a16:creationId xmlns:a16="http://schemas.microsoft.com/office/drawing/2014/main" id="{9AF4CBC1-0258-9F14-A7D7-DC48F78F6DE9}"/>
                </a:ext>
              </a:extLst>
            </p:cNvPr>
            <p:cNvSpPr>
              <a:spLocks/>
            </p:cNvSpPr>
            <p:nvPr userDrawn="1"/>
          </p:nvSpPr>
          <p:spPr bwMode="auto">
            <a:xfrm>
              <a:off x="6600825"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7">
              <a:extLst>
                <a:ext uri="{FF2B5EF4-FFF2-40B4-BE49-F238E27FC236}">
                  <a16:creationId xmlns:a16="http://schemas.microsoft.com/office/drawing/2014/main" id="{C17288C4-78B2-E298-3E76-39691EA7BC84}"/>
                </a:ext>
              </a:extLst>
            </p:cNvPr>
            <p:cNvSpPr>
              <a:spLocks/>
            </p:cNvSpPr>
            <p:nvPr userDrawn="1"/>
          </p:nvSpPr>
          <p:spPr bwMode="auto">
            <a:xfrm>
              <a:off x="6497638" y="4603750"/>
              <a:ext cx="68263"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9" y="19"/>
                    <a:pt x="10" y="18"/>
                    <a:pt x="10" y="18"/>
                  </a:cubicBezTo>
                  <a:cubicBezTo>
                    <a:pt x="10" y="1"/>
                    <a:pt x="10" y="1"/>
                    <a:pt x="10" y="1"/>
                  </a:cubicBezTo>
                  <a:cubicBezTo>
                    <a:pt x="10" y="0"/>
                    <a:pt x="9"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8">
              <a:extLst>
                <a:ext uri="{FF2B5EF4-FFF2-40B4-BE49-F238E27FC236}">
                  <a16:creationId xmlns:a16="http://schemas.microsoft.com/office/drawing/2014/main" id="{EA9727EE-FEF9-0781-B999-C8CA8D42E86D}"/>
                </a:ext>
              </a:extLst>
            </p:cNvPr>
            <p:cNvSpPr>
              <a:spLocks/>
            </p:cNvSpPr>
            <p:nvPr userDrawn="1"/>
          </p:nvSpPr>
          <p:spPr bwMode="auto">
            <a:xfrm>
              <a:off x="6392863" y="4603750"/>
              <a:ext cx="69850" cy="133350"/>
            </a:xfrm>
            <a:custGeom>
              <a:avLst/>
              <a:gdLst>
                <a:gd name="T0" fmla="*/ 9 w 10"/>
                <a:gd name="T1" fmla="*/ 0 h 19"/>
                <a:gd name="T2" fmla="*/ 1 w 10"/>
                <a:gd name="T3" fmla="*/ 0 h 19"/>
                <a:gd name="T4" fmla="*/ 0 w 10"/>
                <a:gd name="T5" fmla="*/ 1 h 19"/>
                <a:gd name="T6" fmla="*/ 0 w 10"/>
                <a:gd name="T7" fmla="*/ 18 h 19"/>
                <a:gd name="T8" fmla="*/ 1 w 10"/>
                <a:gd name="T9" fmla="*/ 19 h 19"/>
                <a:gd name="T10" fmla="*/ 2 w 10"/>
                <a:gd name="T11" fmla="*/ 18 h 19"/>
                <a:gd name="T12" fmla="*/ 2 w 10"/>
                <a:gd name="T13" fmla="*/ 2 h 19"/>
                <a:gd name="T14" fmla="*/ 8 w 10"/>
                <a:gd name="T15" fmla="*/ 2 h 19"/>
                <a:gd name="T16" fmla="*/ 8 w 10"/>
                <a:gd name="T17" fmla="*/ 18 h 19"/>
                <a:gd name="T18" fmla="*/ 9 w 10"/>
                <a:gd name="T19" fmla="*/ 19 h 19"/>
                <a:gd name="T20" fmla="*/ 10 w 10"/>
                <a:gd name="T21" fmla="*/ 18 h 19"/>
                <a:gd name="T22" fmla="*/ 10 w 10"/>
                <a:gd name="T23" fmla="*/ 1 h 19"/>
                <a:gd name="T24" fmla="*/ 9 w 10"/>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19">
                  <a:moveTo>
                    <a:pt x="9" y="0"/>
                  </a:moveTo>
                  <a:cubicBezTo>
                    <a:pt x="1" y="0"/>
                    <a:pt x="1" y="0"/>
                    <a:pt x="1" y="0"/>
                  </a:cubicBezTo>
                  <a:cubicBezTo>
                    <a:pt x="1" y="0"/>
                    <a:pt x="0" y="0"/>
                    <a:pt x="0" y="1"/>
                  </a:cubicBezTo>
                  <a:cubicBezTo>
                    <a:pt x="0" y="18"/>
                    <a:pt x="0" y="18"/>
                    <a:pt x="0" y="18"/>
                  </a:cubicBezTo>
                  <a:cubicBezTo>
                    <a:pt x="0" y="18"/>
                    <a:pt x="1" y="19"/>
                    <a:pt x="1" y="19"/>
                  </a:cubicBezTo>
                  <a:cubicBezTo>
                    <a:pt x="2" y="19"/>
                    <a:pt x="2" y="18"/>
                    <a:pt x="2" y="18"/>
                  </a:cubicBezTo>
                  <a:cubicBezTo>
                    <a:pt x="2" y="2"/>
                    <a:pt x="2" y="2"/>
                    <a:pt x="2" y="2"/>
                  </a:cubicBezTo>
                  <a:cubicBezTo>
                    <a:pt x="8" y="2"/>
                    <a:pt x="8" y="2"/>
                    <a:pt x="8" y="2"/>
                  </a:cubicBezTo>
                  <a:cubicBezTo>
                    <a:pt x="8" y="18"/>
                    <a:pt x="8" y="18"/>
                    <a:pt x="8" y="18"/>
                  </a:cubicBezTo>
                  <a:cubicBezTo>
                    <a:pt x="8" y="18"/>
                    <a:pt x="8" y="19"/>
                    <a:pt x="9" y="19"/>
                  </a:cubicBezTo>
                  <a:cubicBezTo>
                    <a:pt x="10" y="19"/>
                    <a:pt x="10" y="18"/>
                    <a:pt x="10" y="18"/>
                  </a:cubicBezTo>
                  <a:cubicBezTo>
                    <a:pt x="10" y="1"/>
                    <a:pt x="10" y="1"/>
                    <a:pt x="10" y="1"/>
                  </a:cubicBezTo>
                  <a:cubicBezTo>
                    <a:pt x="10" y="0"/>
                    <a:pt x="10"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9">
              <a:extLst>
                <a:ext uri="{FF2B5EF4-FFF2-40B4-BE49-F238E27FC236}">
                  <a16:creationId xmlns:a16="http://schemas.microsoft.com/office/drawing/2014/main" id="{C7FAA6D9-F7D3-96A6-7D15-CAF9D6954636}"/>
                </a:ext>
              </a:extLst>
            </p:cNvPr>
            <p:cNvSpPr>
              <a:spLocks/>
            </p:cNvSpPr>
            <p:nvPr userDrawn="1"/>
          </p:nvSpPr>
          <p:spPr bwMode="auto">
            <a:xfrm>
              <a:off x="6296025" y="4603750"/>
              <a:ext cx="61913" cy="133350"/>
            </a:xfrm>
            <a:custGeom>
              <a:avLst/>
              <a:gdLst>
                <a:gd name="T0" fmla="*/ 8 w 9"/>
                <a:gd name="T1" fmla="*/ 0 h 19"/>
                <a:gd name="T2" fmla="*/ 1 w 9"/>
                <a:gd name="T3" fmla="*/ 0 h 19"/>
                <a:gd name="T4" fmla="*/ 0 w 9"/>
                <a:gd name="T5" fmla="*/ 1 h 19"/>
                <a:gd name="T6" fmla="*/ 0 w 9"/>
                <a:gd name="T7" fmla="*/ 18 h 19"/>
                <a:gd name="T8" fmla="*/ 1 w 9"/>
                <a:gd name="T9" fmla="*/ 19 h 19"/>
                <a:gd name="T10" fmla="*/ 2 w 9"/>
                <a:gd name="T11" fmla="*/ 18 h 19"/>
                <a:gd name="T12" fmla="*/ 2 w 9"/>
                <a:gd name="T13" fmla="*/ 2 h 19"/>
                <a:gd name="T14" fmla="*/ 7 w 9"/>
                <a:gd name="T15" fmla="*/ 2 h 19"/>
                <a:gd name="T16" fmla="*/ 7 w 9"/>
                <a:gd name="T17" fmla="*/ 18 h 19"/>
                <a:gd name="T18" fmla="*/ 8 w 9"/>
                <a:gd name="T19" fmla="*/ 19 h 19"/>
                <a:gd name="T20" fmla="*/ 9 w 9"/>
                <a:gd name="T21" fmla="*/ 18 h 19"/>
                <a:gd name="T22" fmla="*/ 9 w 9"/>
                <a:gd name="T23" fmla="*/ 1 h 19"/>
                <a:gd name="T24" fmla="*/ 8 w 9"/>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19">
                  <a:moveTo>
                    <a:pt x="8" y="0"/>
                  </a:moveTo>
                  <a:cubicBezTo>
                    <a:pt x="1" y="0"/>
                    <a:pt x="1" y="0"/>
                    <a:pt x="1" y="0"/>
                  </a:cubicBezTo>
                  <a:cubicBezTo>
                    <a:pt x="0" y="0"/>
                    <a:pt x="0" y="0"/>
                    <a:pt x="0" y="1"/>
                  </a:cubicBezTo>
                  <a:cubicBezTo>
                    <a:pt x="0" y="18"/>
                    <a:pt x="0" y="18"/>
                    <a:pt x="0" y="18"/>
                  </a:cubicBezTo>
                  <a:cubicBezTo>
                    <a:pt x="0" y="18"/>
                    <a:pt x="0" y="19"/>
                    <a:pt x="1" y="19"/>
                  </a:cubicBezTo>
                  <a:cubicBezTo>
                    <a:pt x="1" y="19"/>
                    <a:pt x="2" y="18"/>
                    <a:pt x="2" y="18"/>
                  </a:cubicBezTo>
                  <a:cubicBezTo>
                    <a:pt x="2" y="2"/>
                    <a:pt x="2" y="2"/>
                    <a:pt x="2" y="2"/>
                  </a:cubicBezTo>
                  <a:cubicBezTo>
                    <a:pt x="7" y="2"/>
                    <a:pt x="7" y="2"/>
                    <a:pt x="7" y="2"/>
                  </a:cubicBezTo>
                  <a:cubicBezTo>
                    <a:pt x="7" y="18"/>
                    <a:pt x="7" y="18"/>
                    <a:pt x="7" y="18"/>
                  </a:cubicBezTo>
                  <a:cubicBezTo>
                    <a:pt x="7" y="18"/>
                    <a:pt x="8" y="19"/>
                    <a:pt x="8" y="19"/>
                  </a:cubicBezTo>
                  <a:cubicBezTo>
                    <a:pt x="9" y="19"/>
                    <a:pt x="9" y="18"/>
                    <a:pt x="9" y="18"/>
                  </a:cubicBezTo>
                  <a:cubicBezTo>
                    <a:pt x="9" y="1"/>
                    <a:pt x="9" y="1"/>
                    <a:pt x="9" y="1"/>
                  </a:cubicBezTo>
                  <a:cubicBezTo>
                    <a:pt x="9" y="0"/>
                    <a:pt x="9"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80">
              <a:extLst>
                <a:ext uri="{FF2B5EF4-FFF2-40B4-BE49-F238E27FC236}">
                  <a16:creationId xmlns:a16="http://schemas.microsoft.com/office/drawing/2014/main" id="{562D9E35-5387-B714-3A80-FE1AE6F68666}"/>
                </a:ext>
              </a:extLst>
            </p:cNvPr>
            <p:cNvSpPr>
              <a:spLocks noEditPoints="1"/>
            </p:cNvSpPr>
            <p:nvPr userDrawn="1"/>
          </p:nvSpPr>
          <p:spPr bwMode="auto">
            <a:xfrm>
              <a:off x="2101850" y="4162425"/>
              <a:ext cx="2170113" cy="679450"/>
            </a:xfrm>
            <a:custGeom>
              <a:avLst/>
              <a:gdLst>
                <a:gd name="T0" fmla="*/ 164 w 314"/>
                <a:gd name="T1" fmla="*/ 68 h 97"/>
                <a:gd name="T2" fmla="*/ 111 w 314"/>
                <a:gd name="T3" fmla="*/ 20 h 97"/>
                <a:gd name="T4" fmla="*/ 83 w 314"/>
                <a:gd name="T5" fmla="*/ 60 h 97"/>
                <a:gd name="T6" fmla="*/ 64 w 314"/>
                <a:gd name="T7" fmla="*/ 72 h 97"/>
                <a:gd name="T8" fmla="*/ 44 w 314"/>
                <a:gd name="T9" fmla="*/ 60 h 97"/>
                <a:gd name="T10" fmla="*/ 36 w 314"/>
                <a:gd name="T11" fmla="*/ 60 h 97"/>
                <a:gd name="T12" fmla="*/ 21 w 314"/>
                <a:gd name="T13" fmla="*/ 79 h 97"/>
                <a:gd name="T14" fmla="*/ 113 w 314"/>
                <a:gd name="T15" fmla="*/ 87 h 97"/>
                <a:gd name="T16" fmla="*/ 163 w 314"/>
                <a:gd name="T17" fmla="*/ 86 h 97"/>
                <a:gd name="T18" fmla="*/ 261 w 314"/>
                <a:gd name="T19" fmla="*/ 40 h 97"/>
                <a:gd name="T20" fmla="*/ 261 w 314"/>
                <a:gd name="T21" fmla="*/ 59 h 97"/>
                <a:gd name="T22" fmla="*/ 261 w 314"/>
                <a:gd name="T23" fmla="*/ 87 h 97"/>
                <a:gd name="T24" fmla="*/ 313 w 314"/>
                <a:gd name="T25" fmla="*/ 97 h 97"/>
                <a:gd name="T26" fmla="*/ 73 w 314"/>
                <a:gd name="T27" fmla="*/ 95 h 97"/>
                <a:gd name="T28" fmla="*/ 67 w 314"/>
                <a:gd name="T29" fmla="*/ 77 h 97"/>
                <a:gd name="T30" fmla="*/ 84 w 314"/>
                <a:gd name="T31" fmla="*/ 58 h 97"/>
                <a:gd name="T32" fmla="*/ 75 w 314"/>
                <a:gd name="T33" fmla="*/ 94 h 97"/>
                <a:gd name="T34" fmla="*/ 48 w 314"/>
                <a:gd name="T35" fmla="*/ 58 h 97"/>
                <a:gd name="T36" fmla="*/ 62 w 314"/>
                <a:gd name="T37" fmla="*/ 73 h 97"/>
                <a:gd name="T38" fmla="*/ 39 w 314"/>
                <a:gd name="T39" fmla="*/ 74 h 97"/>
                <a:gd name="T40" fmla="*/ 22 w 314"/>
                <a:gd name="T41" fmla="*/ 64 h 97"/>
                <a:gd name="T42" fmla="*/ 32 w 314"/>
                <a:gd name="T43" fmla="*/ 64 h 97"/>
                <a:gd name="T44" fmla="*/ 23 w 314"/>
                <a:gd name="T45" fmla="*/ 77 h 97"/>
                <a:gd name="T46" fmla="*/ 28 w 314"/>
                <a:gd name="T47" fmla="*/ 95 h 97"/>
                <a:gd name="T48" fmla="*/ 132 w 314"/>
                <a:gd name="T49" fmla="*/ 53 h 97"/>
                <a:gd name="T50" fmla="*/ 144 w 314"/>
                <a:gd name="T51" fmla="*/ 63 h 97"/>
                <a:gd name="T52" fmla="*/ 113 w 314"/>
                <a:gd name="T53" fmla="*/ 43 h 97"/>
                <a:gd name="T54" fmla="*/ 145 w 314"/>
                <a:gd name="T55" fmla="*/ 32 h 97"/>
                <a:gd name="T56" fmla="*/ 163 w 314"/>
                <a:gd name="T57" fmla="*/ 37 h 97"/>
                <a:gd name="T58" fmla="*/ 163 w 314"/>
                <a:gd name="T59" fmla="*/ 45 h 97"/>
                <a:gd name="T60" fmla="*/ 113 w 314"/>
                <a:gd name="T61" fmla="*/ 30 h 97"/>
                <a:gd name="T62" fmla="*/ 154 w 314"/>
                <a:gd name="T63" fmla="*/ 68 h 97"/>
                <a:gd name="T64" fmla="*/ 163 w 314"/>
                <a:gd name="T65" fmla="*/ 20 h 97"/>
                <a:gd name="T66" fmla="*/ 113 w 314"/>
                <a:gd name="T67" fmla="*/ 79 h 97"/>
                <a:gd name="T68" fmla="*/ 113 w 314"/>
                <a:gd name="T69" fmla="*/ 79 h 97"/>
                <a:gd name="T70" fmla="*/ 287 w 314"/>
                <a:gd name="T71" fmla="*/ 48 h 97"/>
                <a:gd name="T72" fmla="*/ 288 w 314"/>
                <a:gd name="T73" fmla="*/ 41 h 97"/>
                <a:gd name="T74" fmla="*/ 312 w 314"/>
                <a:gd name="T75" fmla="*/ 41 h 97"/>
                <a:gd name="T76" fmla="*/ 288 w 314"/>
                <a:gd name="T77" fmla="*/ 60 h 97"/>
                <a:gd name="T78" fmla="*/ 297 w 314"/>
                <a:gd name="T79" fmla="*/ 60 h 97"/>
                <a:gd name="T80" fmla="*/ 272 w 314"/>
                <a:gd name="T81" fmla="*/ 67 h 97"/>
                <a:gd name="T82" fmla="*/ 272 w 314"/>
                <a:gd name="T83" fmla="*/ 69 h 97"/>
                <a:gd name="T84" fmla="*/ 288 w 314"/>
                <a:gd name="T85" fmla="*/ 69 h 97"/>
                <a:gd name="T86" fmla="*/ 304 w 314"/>
                <a:gd name="T87" fmla="*/ 77 h 97"/>
                <a:gd name="T88" fmla="*/ 305 w 314"/>
                <a:gd name="T89" fmla="*/ 69 h 97"/>
                <a:gd name="T90" fmla="*/ 305 w 314"/>
                <a:gd name="T91" fmla="*/ 50 h 97"/>
                <a:gd name="T92" fmla="*/ 304 w 314"/>
                <a:gd name="T93" fmla="*/ 50 h 97"/>
                <a:gd name="T94" fmla="*/ 287 w 314"/>
                <a:gd name="T95" fmla="*/ 58 h 97"/>
                <a:gd name="T96" fmla="*/ 272 w 314"/>
                <a:gd name="T97" fmla="*/ 50 h 97"/>
                <a:gd name="T98" fmla="*/ 270 w 314"/>
                <a:gd name="T99" fmla="*/ 58 h 97"/>
                <a:gd name="T100" fmla="*/ 270 w 314"/>
                <a:gd name="T101" fmla="*/ 77 h 97"/>
                <a:gd name="T102" fmla="*/ 263 w 314"/>
                <a:gd name="T103" fmla="*/ 79 h 97"/>
                <a:gd name="T104" fmla="*/ 280 w 314"/>
                <a:gd name="T105" fmla="*/ 79 h 97"/>
                <a:gd name="T106" fmla="*/ 295 w 314"/>
                <a:gd name="T107" fmla="*/ 86 h 97"/>
                <a:gd name="T108" fmla="*/ 297 w 314"/>
                <a:gd name="T109" fmla="*/ 79 h 97"/>
                <a:gd name="T110" fmla="*/ 263 w 314"/>
                <a:gd name="T111" fmla="*/ 48 h 97"/>
                <a:gd name="T112" fmla="*/ 263 w 314"/>
                <a:gd name="T113" fmla="*/ 95 h 97"/>
                <a:gd name="T114" fmla="*/ 280 w 314"/>
                <a:gd name="T115" fmla="*/ 88 h 97"/>
                <a:gd name="T116" fmla="*/ 295 w 314"/>
                <a:gd name="T117" fmla="*/ 95 h 97"/>
                <a:gd name="T118" fmla="*/ 297 w 314"/>
                <a:gd name="T119" fmla="*/ 88 h 97"/>
                <a:gd name="T120" fmla="*/ 312 w 314"/>
                <a:gd name="T121" fmla="*/ 39 h 97"/>
                <a:gd name="T122" fmla="*/ 288 w 314"/>
                <a:gd name="T123" fmla="*/ 39 h 97"/>
                <a:gd name="T124" fmla="*/ 271 w 314"/>
                <a:gd name="T125" fmla="*/ 3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 h="97">
                  <a:moveTo>
                    <a:pt x="263" y="1"/>
                  </a:moveTo>
                  <a:cubicBezTo>
                    <a:pt x="263" y="0"/>
                    <a:pt x="262" y="0"/>
                    <a:pt x="262" y="1"/>
                  </a:cubicBezTo>
                  <a:cubicBezTo>
                    <a:pt x="173" y="63"/>
                    <a:pt x="173" y="63"/>
                    <a:pt x="173" y="63"/>
                  </a:cubicBezTo>
                  <a:cubicBezTo>
                    <a:pt x="172" y="63"/>
                    <a:pt x="172" y="63"/>
                    <a:pt x="172" y="64"/>
                  </a:cubicBezTo>
                  <a:cubicBezTo>
                    <a:pt x="172" y="84"/>
                    <a:pt x="172" y="84"/>
                    <a:pt x="172" y="84"/>
                  </a:cubicBezTo>
                  <a:cubicBezTo>
                    <a:pt x="164" y="84"/>
                    <a:pt x="164" y="84"/>
                    <a:pt x="164" y="84"/>
                  </a:cubicBezTo>
                  <a:cubicBezTo>
                    <a:pt x="164" y="68"/>
                    <a:pt x="164" y="68"/>
                    <a:pt x="164" y="68"/>
                  </a:cubicBezTo>
                  <a:cubicBezTo>
                    <a:pt x="164" y="68"/>
                    <a:pt x="164" y="68"/>
                    <a:pt x="164" y="68"/>
                  </a:cubicBezTo>
                  <a:cubicBezTo>
                    <a:pt x="164" y="19"/>
                    <a:pt x="164" y="19"/>
                    <a:pt x="164" y="19"/>
                  </a:cubicBezTo>
                  <a:cubicBezTo>
                    <a:pt x="164" y="19"/>
                    <a:pt x="164" y="18"/>
                    <a:pt x="164" y="18"/>
                  </a:cubicBezTo>
                  <a:cubicBezTo>
                    <a:pt x="146" y="7"/>
                    <a:pt x="146" y="7"/>
                    <a:pt x="146" y="7"/>
                  </a:cubicBezTo>
                  <a:cubicBezTo>
                    <a:pt x="145" y="7"/>
                    <a:pt x="145" y="7"/>
                    <a:pt x="145" y="7"/>
                  </a:cubicBezTo>
                  <a:cubicBezTo>
                    <a:pt x="112" y="19"/>
                    <a:pt x="112" y="19"/>
                    <a:pt x="112" y="19"/>
                  </a:cubicBezTo>
                  <a:cubicBezTo>
                    <a:pt x="111" y="19"/>
                    <a:pt x="111" y="20"/>
                    <a:pt x="111" y="20"/>
                  </a:cubicBezTo>
                  <a:cubicBezTo>
                    <a:pt x="111" y="95"/>
                    <a:pt x="111" y="95"/>
                    <a:pt x="111" y="95"/>
                  </a:cubicBezTo>
                  <a:cubicBezTo>
                    <a:pt x="80" y="95"/>
                    <a:pt x="80" y="95"/>
                    <a:pt x="80" y="95"/>
                  </a:cubicBezTo>
                  <a:cubicBezTo>
                    <a:pt x="80" y="79"/>
                    <a:pt x="80" y="79"/>
                    <a:pt x="80" y="79"/>
                  </a:cubicBezTo>
                  <a:cubicBezTo>
                    <a:pt x="96" y="79"/>
                    <a:pt x="96" y="79"/>
                    <a:pt x="96" y="79"/>
                  </a:cubicBezTo>
                  <a:cubicBezTo>
                    <a:pt x="83" y="66"/>
                    <a:pt x="83" y="66"/>
                    <a:pt x="83" y="66"/>
                  </a:cubicBezTo>
                  <a:cubicBezTo>
                    <a:pt x="89" y="66"/>
                    <a:pt x="89" y="66"/>
                    <a:pt x="89" y="66"/>
                  </a:cubicBezTo>
                  <a:cubicBezTo>
                    <a:pt x="83" y="60"/>
                    <a:pt x="83" y="60"/>
                    <a:pt x="83" y="60"/>
                  </a:cubicBezTo>
                  <a:cubicBezTo>
                    <a:pt x="89" y="60"/>
                    <a:pt x="89" y="60"/>
                    <a:pt x="89" y="60"/>
                  </a:cubicBezTo>
                  <a:cubicBezTo>
                    <a:pt x="76" y="48"/>
                    <a:pt x="76" y="48"/>
                    <a:pt x="76" y="48"/>
                  </a:cubicBezTo>
                  <a:cubicBezTo>
                    <a:pt x="64" y="60"/>
                    <a:pt x="64" y="60"/>
                    <a:pt x="64" y="60"/>
                  </a:cubicBezTo>
                  <a:cubicBezTo>
                    <a:pt x="70" y="60"/>
                    <a:pt x="70" y="60"/>
                    <a:pt x="70" y="60"/>
                  </a:cubicBezTo>
                  <a:cubicBezTo>
                    <a:pt x="64" y="66"/>
                    <a:pt x="64" y="66"/>
                    <a:pt x="64" y="66"/>
                  </a:cubicBezTo>
                  <a:cubicBezTo>
                    <a:pt x="70" y="66"/>
                    <a:pt x="70" y="66"/>
                    <a:pt x="70" y="66"/>
                  </a:cubicBezTo>
                  <a:cubicBezTo>
                    <a:pt x="64" y="72"/>
                    <a:pt x="64" y="72"/>
                    <a:pt x="64" y="72"/>
                  </a:cubicBezTo>
                  <a:cubicBezTo>
                    <a:pt x="58" y="66"/>
                    <a:pt x="58" y="66"/>
                    <a:pt x="58" y="66"/>
                  </a:cubicBezTo>
                  <a:cubicBezTo>
                    <a:pt x="63" y="66"/>
                    <a:pt x="63" y="66"/>
                    <a:pt x="63" y="66"/>
                  </a:cubicBezTo>
                  <a:cubicBezTo>
                    <a:pt x="58" y="60"/>
                    <a:pt x="58" y="60"/>
                    <a:pt x="58" y="60"/>
                  </a:cubicBezTo>
                  <a:cubicBezTo>
                    <a:pt x="63" y="60"/>
                    <a:pt x="63" y="60"/>
                    <a:pt x="63" y="60"/>
                  </a:cubicBezTo>
                  <a:cubicBezTo>
                    <a:pt x="51" y="48"/>
                    <a:pt x="51" y="48"/>
                    <a:pt x="51" y="48"/>
                  </a:cubicBezTo>
                  <a:cubicBezTo>
                    <a:pt x="39" y="60"/>
                    <a:pt x="39" y="60"/>
                    <a:pt x="39" y="60"/>
                  </a:cubicBezTo>
                  <a:cubicBezTo>
                    <a:pt x="44" y="60"/>
                    <a:pt x="44" y="60"/>
                    <a:pt x="44" y="60"/>
                  </a:cubicBezTo>
                  <a:cubicBezTo>
                    <a:pt x="39" y="66"/>
                    <a:pt x="39" y="66"/>
                    <a:pt x="39" y="66"/>
                  </a:cubicBezTo>
                  <a:cubicBezTo>
                    <a:pt x="44" y="66"/>
                    <a:pt x="44" y="66"/>
                    <a:pt x="44" y="66"/>
                  </a:cubicBezTo>
                  <a:cubicBezTo>
                    <a:pt x="38" y="72"/>
                    <a:pt x="38" y="72"/>
                    <a:pt x="38" y="72"/>
                  </a:cubicBezTo>
                  <a:cubicBezTo>
                    <a:pt x="31" y="66"/>
                    <a:pt x="31" y="66"/>
                    <a:pt x="31" y="66"/>
                  </a:cubicBezTo>
                  <a:cubicBezTo>
                    <a:pt x="36" y="66"/>
                    <a:pt x="36" y="66"/>
                    <a:pt x="36" y="66"/>
                  </a:cubicBezTo>
                  <a:cubicBezTo>
                    <a:pt x="31" y="60"/>
                    <a:pt x="31" y="60"/>
                    <a:pt x="31" y="60"/>
                  </a:cubicBezTo>
                  <a:cubicBezTo>
                    <a:pt x="36" y="60"/>
                    <a:pt x="36" y="60"/>
                    <a:pt x="36" y="60"/>
                  </a:cubicBezTo>
                  <a:cubicBezTo>
                    <a:pt x="24" y="48"/>
                    <a:pt x="24" y="48"/>
                    <a:pt x="24" y="48"/>
                  </a:cubicBezTo>
                  <a:cubicBezTo>
                    <a:pt x="12" y="60"/>
                    <a:pt x="12" y="60"/>
                    <a:pt x="12" y="60"/>
                  </a:cubicBezTo>
                  <a:cubicBezTo>
                    <a:pt x="17" y="60"/>
                    <a:pt x="17" y="60"/>
                    <a:pt x="17" y="60"/>
                  </a:cubicBezTo>
                  <a:cubicBezTo>
                    <a:pt x="12" y="66"/>
                    <a:pt x="12" y="66"/>
                    <a:pt x="12" y="66"/>
                  </a:cubicBezTo>
                  <a:cubicBezTo>
                    <a:pt x="17" y="66"/>
                    <a:pt x="17" y="66"/>
                    <a:pt x="17" y="66"/>
                  </a:cubicBezTo>
                  <a:cubicBezTo>
                    <a:pt x="4" y="79"/>
                    <a:pt x="4" y="79"/>
                    <a:pt x="4" y="79"/>
                  </a:cubicBezTo>
                  <a:cubicBezTo>
                    <a:pt x="21" y="79"/>
                    <a:pt x="21" y="79"/>
                    <a:pt x="21" y="79"/>
                  </a:cubicBezTo>
                  <a:cubicBezTo>
                    <a:pt x="21" y="95"/>
                    <a:pt x="21" y="95"/>
                    <a:pt x="21" y="95"/>
                  </a:cubicBezTo>
                  <a:cubicBezTo>
                    <a:pt x="1" y="95"/>
                    <a:pt x="1" y="95"/>
                    <a:pt x="1" y="95"/>
                  </a:cubicBezTo>
                  <a:cubicBezTo>
                    <a:pt x="1" y="95"/>
                    <a:pt x="0" y="96"/>
                    <a:pt x="0" y="96"/>
                  </a:cubicBezTo>
                  <a:cubicBezTo>
                    <a:pt x="0" y="97"/>
                    <a:pt x="1" y="97"/>
                    <a:pt x="1" y="97"/>
                  </a:cubicBezTo>
                  <a:cubicBezTo>
                    <a:pt x="112" y="97"/>
                    <a:pt x="112" y="97"/>
                    <a:pt x="112" y="97"/>
                  </a:cubicBezTo>
                  <a:cubicBezTo>
                    <a:pt x="113" y="97"/>
                    <a:pt x="113" y="97"/>
                    <a:pt x="113" y="96"/>
                  </a:cubicBezTo>
                  <a:cubicBezTo>
                    <a:pt x="113" y="87"/>
                    <a:pt x="113" y="87"/>
                    <a:pt x="113" y="87"/>
                  </a:cubicBezTo>
                  <a:cubicBezTo>
                    <a:pt x="143" y="79"/>
                    <a:pt x="143" y="79"/>
                    <a:pt x="143" y="79"/>
                  </a:cubicBezTo>
                  <a:cubicBezTo>
                    <a:pt x="143" y="96"/>
                    <a:pt x="143" y="96"/>
                    <a:pt x="143" y="96"/>
                  </a:cubicBezTo>
                  <a:cubicBezTo>
                    <a:pt x="143" y="97"/>
                    <a:pt x="144" y="97"/>
                    <a:pt x="144" y="97"/>
                  </a:cubicBezTo>
                  <a:cubicBezTo>
                    <a:pt x="145" y="97"/>
                    <a:pt x="145" y="97"/>
                    <a:pt x="145" y="96"/>
                  </a:cubicBezTo>
                  <a:cubicBezTo>
                    <a:pt x="145" y="79"/>
                    <a:pt x="145" y="79"/>
                    <a:pt x="145" y="79"/>
                  </a:cubicBezTo>
                  <a:cubicBezTo>
                    <a:pt x="163" y="86"/>
                    <a:pt x="163" y="86"/>
                    <a:pt x="163" y="86"/>
                  </a:cubicBezTo>
                  <a:cubicBezTo>
                    <a:pt x="163" y="86"/>
                    <a:pt x="163" y="86"/>
                    <a:pt x="163" y="86"/>
                  </a:cubicBezTo>
                  <a:cubicBezTo>
                    <a:pt x="163" y="86"/>
                    <a:pt x="163" y="86"/>
                    <a:pt x="163" y="86"/>
                  </a:cubicBezTo>
                  <a:cubicBezTo>
                    <a:pt x="173" y="86"/>
                    <a:pt x="173" y="86"/>
                    <a:pt x="173" y="86"/>
                  </a:cubicBezTo>
                  <a:cubicBezTo>
                    <a:pt x="174" y="86"/>
                    <a:pt x="174" y="85"/>
                    <a:pt x="174" y="85"/>
                  </a:cubicBezTo>
                  <a:cubicBezTo>
                    <a:pt x="174" y="64"/>
                    <a:pt x="174" y="64"/>
                    <a:pt x="174" y="64"/>
                  </a:cubicBezTo>
                  <a:cubicBezTo>
                    <a:pt x="261" y="4"/>
                    <a:pt x="261" y="4"/>
                    <a:pt x="261" y="4"/>
                  </a:cubicBezTo>
                  <a:cubicBezTo>
                    <a:pt x="261" y="40"/>
                    <a:pt x="261" y="40"/>
                    <a:pt x="261" y="40"/>
                  </a:cubicBezTo>
                  <a:cubicBezTo>
                    <a:pt x="261" y="40"/>
                    <a:pt x="261" y="40"/>
                    <a:pt x="261" y="40"/>
                  </a:cubicBezTo>
                  <a:cubicBezTo>
                    <a:pt x="261" y="40"/>
                    <a:pt x="261" y="40"/>
                    <a:pt x="261" y="40"/>
                  </a:cubicBezTo>
                  <a:cubicBezTo>
                    <a:pt x="261" y="49"/>
                    <a:pt x="261" y="49"/>
                    <a:pt x="261" y="49"/>
                  </a:cubicBezTo>
                  <a:cubicBezTo>
                    <a:pt x="261" y="49"/>
                    <a:pt x="261" y="49"/>
                    <a:pt x="261" y="49"/>
                  </a:cubicBezTo>
                  <a:cubicBezTo>
                    <a:pt x="261" y="49"/>
                    <a:pt x="261" y="49"/>
                    <a:pt x="261" y="50"/>
                  </a:cubicBezTo>
                  <a:cubicBezTo>
                    <a:pt x="261" y="59"/>
                    <a:pt x="261" y="59"/>
                    <a:pt x="261" y="59"/>
                  </a:cubicBezTo>
                  <a:cubicBezTo>
                    <a:pt x="261" y="59"/>
                    <a:pt x="261" y="59"/>
                    <a:pt x="261" y="59"/>
                  </a:cubicBezTo>
                  <a:cubicBezTo>
                    <a:pt x="261" y="59"/>
                    <a:pt x="261" y="59"/>
                    <a:pt x="261" y="59"/>
                  </a:cubicBezTo>
                  <a:cubicBezTo>
                    <a:pt x="261" y="68"/>
                    <a:pt x="261" y="68"/>
                    <a:pt x="261" y="68"/>
                  </a:cubicBezTo>
                  <a:cubicBezTo>
                    <a:pt x="261" y="68"/>
                    <a:pt x="261" y="68"/>
                    <a:pt x="261" y="68"/>
                  </a:cubicBezTo>
                  <a:cubicBezTo>
                    <a:pt x="261" y="68"/>
                    <a:pt x="261" y="68"/>
                    <a:pt x="261" y="68"/>
                  </a:cubicBezTo>
                  <a:cubicBezTo>
                    <a:pt x="261" y="77"/>
                    <a:pt x="261" y="77"/>
                    <a:pt x="261" y="77"/>
                  </a:cubicBezTo>
                  <a:cubicBezTo>
                    <a:pt x="261" y="77"/>
                    <a:pt x="261" y="77"/>
                    <a:pt x="261" y="78"/>
                  </a:cubicBezTo>
                  <a:cubicBezTo>
                    <a:pt x="261" y="78"/>
                    <a:pt x="261" y="78"/>
                    <a:pt x="261" y="78"/>
                  </a:cubicBezTo>
                  <a:cubicBezTo>
                    <a:pt x="261" y="87"/>
                    <a:pt x="261" y="87"/>
                    <a:pt x="261" y="87"/>
                  </a:cubicBezTo>
                  <a:cubicBezTo>
                    <a:pt x="261" y="87"/>
                    <a:pt x="261" y="87"/>
                    <a:pt x="261" y="87"/>
                  </a:cubicBezTo>
                  <a:cubicBezTo>
                    <a:pt x="261" y="87"/>
                    <a:pt x="261" y="87"/>
                    <a:pt x="261" y="87"/>
                  </a:cubicBezTo>
                  <a:cubicBezTo>
                    <a:pt x="261" y="96"/>
                    <a:pt x="261" y="96"/>
                    <a:pt x="261" y="96"/>
                  </a:cubicBezTo>
                  <a:cubicBezTo>
                    <a:pt x="261" y="96"/>
                    <a:pt x="261" y="96"/>
                    <a:pt x="261" y="96"/>
                  </a:cubicBezTo>
                  <a:cubicBezTo>
                    <a:pt x="261" y="97"/>
                    <a:pt x="261" y="97"/>
                    <a:pt x="262" y="97"/>
                  </a:cubicBezTo>
                  <a:cubicBezTo>
                    <a:pt x="312" y="97"/>
                    <a:pt x="312" y="97"/>
                    <a:pt x="312" y="97"/>
                  </a:cubicBezTo>
                  <a:cubicBezTo>
                    <a:pt x="313" y="97"/>
                    <a:pt x="313" y="97"/>
                    <a:pt x="313" y="97"/>
                  </a:cubicBezTo>
                  <a:cubicBezTo>
                    <a:pt x="314" y="96"/>
                    <a:pt x="314" y="96"/>
                    <a:pt x="314" y="96"/>
                  </a:cubicBezTo>
                  <a:cubicBezTo>
                    <a:pt x="314" y="35"/>
                    <a:pt x="314" y="35"/>
                    <a:pt x="314" y="35"/>
                  </a:cubicBezTo>
                  <a:cubicBezTo>
                    <a:pt x="314" y="35"/>
                    <a:pt x="314" y="34"/>
                    <a:pt x="313" y="34"/>
                  </a:cubicBezTo>
                  <a:lnTo>
                    <a:pt x="263" y="1"/>
                  </a:lnTo>
                  <a:close/>
                  <a:moveTo>
                    <a:pt x="71" y="79"/>
                  </a:moveTo>
                  <a:cubicBezTo>
                    <a:pt x="73" y="79"/>
                    <a:pt x="73" y="79"/>
                    <a:pt x="73" y="79"/>
                  </a:cubicBezTo>
                  <a:cubicBezTo>
                    <a:pt x="73" y="95"/>
                    <a:pt x="73" y="95"/>
                    <a:pt x="73" y="95"/>
                  </a:cubicBezTo>
                  <a:cubicBezTo>
                    <a:pt x="54" y="95"/>
                    <a:pt x="54" y="95"/>
                    <a:pt x="54" y="95"/>
                  </a:cubicBezTo>
                  <a:cubicBezTo>
                    <a:pt x="54" y="79"/>
                    <a:pt x="54" y="79"/>
                    <a:pt x="54" y="79"/>
                  </a:cubicBezTo>
                  <a:cubicBezTo>
                    <a:pt x="56" y="79"/>
                    <a:pt x="56" y="79"/>
                    <a:pt x="56" y="79"/>
                  </a:cubicBezTo>
                  <a:lnTo>
                    <a:pt x="71" y="79"/>
                  </a:lnTo>
                  <a:close/>
                  <a:moveTo>
                    <a:pt x="61" y="77"/>
                  </a:moveTo>
                  <a:cubicBezTo>
                    <a:pt x="64" y="74"/>
                    <a:pt x="64" y="74"/>
                    <a:pt x="64" y="74"/>
                  </a:cubicBezTo>
                  <a:cubicBezTo>
                    <a:pt x="67" y="77"/>
                    <a:pt x="67" y="77"/>
                    <a:pt x="67" y="77"/>
                  </a:cubicBezTo>
                  <a:lnTo>
                    <a:pt x="61" y="77"/>
                  </a:lnTo>
                  <a:close/>
                  <a:moveTo>
                    <a:pt x="74" y="64"/>
                  </a:moveTo>
                  <a:cubicBezTo>
                    <a:pt x="69" y="64"/>
                    <a:pt x="69" y="64"/>
                    <a:pt x="69" y="64"/>
                  </a:cubicBezTo>
                  <a:cubicBezTo>
                    <a:pt x="74" y="58"/>
                    <a:pt x="74" y="58"/>
                    <a:pt x="74" y="58"/>
                  </a:cubicBezTo>
                  <a:cubicBezTo>
                    <a:pt x="69" y="58"/>
                    <a:pt x="69" y="58"/>
                    <a:pt x="69" y="58"/>
                  </a:cubicBezTo>
                  <a:cubicBezTo>
                    <a:pt x="76" y="50"/>
                    <a:pt x="76" y="50"/>
                    <a:pt x="76" y="50"/>
                  </a:cubicBezTo>
                  <a:cubicBezTo>
                    <a:pt x="84" y="58"/>
                    <a:pt x="84" y="58"/>
                    <a:pt x="84" y="58"/>
                  </a:cubicBezTo>
                  <a:cubicBezTo>
                    <a:pt x="79" y="58"/>
                    <a:pt x="79" y="58"/>
                    <a:pt x="79" y="58"/>
                  </a:cubicBezTo>
                  <a:cubicBezTo>
                    <a:pt x="84" y="64"/>
                    <a:pt x="84" y="64"/>
                    <a:pt x="84" y="64"/>
                  </a:cubicBezTo>
                  <a:cubicBezTo>
                    <a:pt x="79" y="64"/>
                    <a:pt x="79" y="64"/>
                    <a:pt x="79" y="64"/>
                  </a:cubicBezTo>
                  <a:cubicBezTo>
                    <a:pt x="92" y="77"/>
                    <a:pt x="92" y="77"/>
                    <a:pt x="92" y="77"/>
                  </a:cubicBezTo>
                  <a:cubicBezTo>
                    <a:pt x="78" y="77"/>
                    <a:pt x="78" y="77"/>
                    <a:pt x="78" y="77"/>
                  </a:cubicBezTo>
                  <a:cubicBezTo>
                    <a:pt x="78" y="94"/>
                    <a:pt x="78" y="94"/>
                    <a:pt x="78" y="94"/>
                  </a:cubicBezTo>
                  <a:cubicBezTo>
                    <a:pt x="75" y="94"/>
                    <a:pt x="75" y="94"/>
                    <a:pt x="75" y="94"/>
                  </a:cubicBezTo>
                  <a:cubicBezTo>
                    <a:pt x="75" y="77"/>
                    <a:pt x="75" y="77"/>
                    <a:pt x="75" y="77"/>
                  </a:cubicBezTo>
                  <a:cubicBezTo>
                    <a:pt x="69" y="77"/>
                    <a:pt x="69" y="77"/>
                    <a:pt x="69" y="77"/>
                  </a:cubicBezTo>
                  <a:cubicBezTo>
                    <a:pt x="65" y="73"/>
                    <a:pt x="65" y="73"/>
                    <a:pt x="65" y="73"/>
                  </a:cubicBezTo>
                  <a:lnTo>
                    <a:pt x="74" y="64"/>
                  </a:lnTo>
                  <a:close/>
                  <a:moveTo>
                    <a:pt x="49" y="64"/>
                  </a:moveTo>
                  <a:cubicBezTo>
                    <a:pt x="43" y="64"/>
                    <a:pt x="43" y="64"/>
                    <a:pt x="43" y="64"/>
                  </a:cubicBezTo>
                  <a:cubicBezTo>
                    <a:pt x="48" y="58"/>
                    <a:pt x="48" y="58"/>
                    <a:pt x="48" y="58"/>
                  </a:cubicBezTo>
                  <a:cubicBezTo>
                    <a:pt x="43" y="58"/>
                    <a:pt x="43" y="58"/>
                    <a:pt x="43" y="58"/>
                  </a:cubicBezTo>
                  <a:cubicBezTo>
                    <a:pt x="51" y="50"/>
                    <a:pt x="51" y="50"/>
                    <a:pt x="51" y="50"/>
                  </a:cubicBezTo>
                  <a:cubicBezTo>
                    <a:pt x="59" y="58"/>
                    <a:pt x="59" y="58"/>
                    <a:pt x="59" y="58"/>
                  </a:cubicBezTo>
                  <a:cubicBezTo>
                    <a:pt x="53" y="58"/>
                    <a:pt x="53" y="58"/>
                    <a:pt x="53" y="58"/>
                  </a:cubicBezTo>
                  <a:cubicBezTo>
                    <a:pt x="59" y="64"/>
                    <a:pt x="59" y="64"/>
                    <a:pt x="59" y="64"/>
                  </a:cubicBezTo>
                  <a:cubicBezTo>
                    <a:pt x="54" y="64"/>
                    <a:pt x="54" y="64"/>
                    <a:pt x="54" y="64"/>
                  </a:cubicBezTo>
                  <a:cubicBezTo>
                    <a:pt x="62" y="73"/>
                    <a:pt x="62" y="73"/>
                    <a:pt x="62" y="73"/>
                  </a:cubicBezTo>
                  <a:cubicBezTo>
                    <a:pt x="58" y="77"/>
                    <a:pt x="58" y="77"/>
                    <a:pt x="58" y="77"/>
                  </a:cubicBezTo>
                  <a:cubicBezTo>
                    <a:pt x="52" y="77"/>
                    <a:pt x="52" y="77"/>
                    <a:pt x="52" y="77"/>
                  </a:cubicBezTo>
                  <a:cubicBezTo>
                    <a:pt x="52" y="94"/>
                    <a:pt x="52" y="94"/>
                    <a:pt x="52" y="94"/>
                  </a:cubicBezTo>
                  <a:cubicBezTo>
                    <a:pt x="49" y="94"/>
                    <a:pt x="49" y="94"/>
                    <a:pt x="49" y="94"/>
                  </a:cubicBezTo>
                  <a:cubicBezTo>
                    <a:pt x="49" y="77"/>
                    <a:pt x="49" y="77"/>
                    <a:pt x="49" y="77"/>
                  </a:cubicBezTo>
                  <a:cubicBezTo>
                    <a:pt x="42" y="77"/>
                    <a:pt x="42" y="77"/>
                    <a:pt x="42" y="77"/>
                  </a:cubicBezTo>
                  <a:cubicBezTo>
                    <a:pt x="39" y="74"/>
                    <a:pt x="39" y="74"/>
                    <a:pt x="39" y="74"/>
                  </a:cubicBezTo>
                  <a:lnTo>
                    <a:pt x="49" y="64"/>
                  </a:lnTo>
                  <a:close/>
                  <a:moveTo>
                    <a:pt x="40" y="77"/>
                  </a:moveTo>
                  <a:cubicBezTo>
                    <a:pt x="35" y="77"/>
                    <a:pt x="35" y="77"/>
                    <a:pt x="35" y="77"/>
                  </a:cubicBezTo>
                  <a:cubicBezTo>
                    <a:pt x="38" y="75"/>
                    <a:pt x="38" y="75"/>
                    <a:pt x="38" y="75"/>
                  </a:cubicBezTo>
                  <a:lnTo>
                    <a:pt x="40" y="77"/>
                  </a:lnTo>
                  <a:close/>
                  <a:moveTo>
                    <a:pt x="8" y="77"/>
                  </a:moveTo>
                  <a:cubicBezTo>
                    <a:pt x="22" y="64"/>
                    <a:pt x="22" y="64"/>
                    <a:pt x="22" y="64"/>
                  </a:cubicBezTo>
                  <a:cubicBezTo>
                    <a:pt x="16" y="64"/>
                    <a:pt x="16" y="64"/>
                    <a:pt x="16" y="64"/>
                  </a:cubicBezTo>
                  <a:cubicBezTo>
                    <a:pt x="22" y="58"/>
                    <a:pt x="22" y="58"/>
                    <a:pt x="22" y="58"/>
                  </a:cubicBezTo>
                  <a:cubicBezTo>
                    <a:pt x="16" y="58"/>
                    <a:pt x="16" y="58"/>
                    <a:pt x="16" y="58"/>
                  </a:cubicBezTo>
                  <a:cubicBezTo>
                    <a:pt x="24" y="50"/>
                    <a:pt x="24" y="50"/>
                    <a:pt x="24" y="50"/>
                  </a:cubicBezTo>
                  <a:cubicBezTo>
                    <a:pt x="32" y="58"/>
                    <a:pt x="32" y="58"/>
                    <a:pt x="32" y="58"/>
                  </a:cubicBezTo>
                  <a:cubicBezTo>
                    <a:pt x="27" y="58"/>
                    <a:pt x="27" y="58"/>
                    <a:pt x="27" y="58"/>
                  </a:cubicBezTo>
                  <a:cubicBezTo>
                    <a:pt x="32" y="64"/>
                    <a:pt x="32" y="64"/>
                    <a:pt x="32" y="64"/>
                  </a:cubicBezTo>
                  <a:cubicBezTo>
                    <a:pt x="27" y="64"/>
                    <a:pt x="27" y="64"/>
                    <a:pt x="27" y="64"/>
                  </a:cubicBezTo>
                  <a:cubicBezTo>
                    <a:pt x="36" y="74"/>
                    <a:pt x="36" y="74"/>
                    <a:pt x="36" y="74"/>
                  </a:cubicBezTo>
                  <a:cubicBezTo>
                    <a:pt x="33" y="77"/>
                    <a:pt x="33" y="77"/>
                    <a:pt x="33" y="77"/>
                  </a:cubicBezTo>
                  <a:cubicBezTo>
                    <a:pt x="26" y="77"/>
                    <a:pt x="26" y="77"/>
                    <a:pt x="26" y="77"/>
                  </a:cubicBezTo>
                  <a:cubicBezTo>
                    <a:pt x="26" y="94"/>
                    <a:pt x="26" y="94"/>
                    <a:pt x="26" y="94"/>
                  </a:cubicBezTo>
                  <a:cubicBezTo>
                    <a:pt x="23" y="94"/>
                    <a:pt x="23" y="94"/>
                    <a:pt x="23" y="94"/>
                  </a:cubicBezTo>
                  <a:cubicBezTo>
                    <a:pt x="23" y="77"/>
                    <a:pt x="23" y="77"/>
                    <a:pt x="23" y="77"/>
                  </a:cubicBezTo>
                  <a:lnTo>
                    <a:pt x="8" y="77"/>
                  </a:lnTo>
                  <a:close/>
                  <a:moveTo>
                    <a:pt x="28" y="79"/>
                  </a:moveTo>
                  <a:cubicBezTo>
                    <a:pt x="31" y="79"/>
                    <a:pt x="31" y="79"/>
                    <a:pt x="31" y="79"/>
                  </a:cubicBezTo>
                  <a:cubicBezTo>
                    <a:pt x="44" y="79"/>
                    <a:pt x="44" y="79"/>
                    <a:pt x="44" y="79"/>
                  </a:cubicBezTo>
                  <a:cubicBezTo>
                    <a:pt x="48" y="79"/>
                    <a:pt x="48" y="79"/>
                    <a:pt x="48" y="79"/>
                  </a:cubicBezTo>
                  <a:cubicBezTo>
                    <a:pt x="48" y="95"/>
                    <a:pt x="48" y="95"/>
                    <a:pt x="48" y="95"/>
                  </a:cubicBezTo>
                  <a:cubicBezTo>
                    <a:pt x="28" y="95"/>
                    <a:pt x="28" y="95"/>
                    <a:pt x="28" y="95"/>
                  </a:cubicBezTo>
                  <a:lnTo>
                    <a:pt x="28" y="79"/>
                  </a:lnTo>
                  <a:close/>
                  <a:moveTo>
                    <a:pt x="113" y="45"/>
                  </a:moveTo>
                  <a:cubicBezTo>
                    <a:pt x="129" y="51"/>
                    <a:pt x="129" y="51"/>
                    <a:pt x="129" y="51"/>
                  </a:cubicBezTo>
                  <a:cubicBezTo>
                    <a:pt x="113" y="56"/>
                    <a:pt x="113" y="56"/>
                    <a:pt x="113" y="56"/>
                  </a:cubicBezTo>
                  <a:lnTo>
                    <a:pt x="113" y="45"/>
                  </a:lnTo>
                  <a:close/>
                  <a:moveTo>
                    <a:pt x="113" y="58"/>
                  </a:moveTo>
                  <a:cubicBezTo>
                    <a:pt x="132" y="53"/>
                    <a:pt x="132" y="53"/>
                    <a:pt x="132" y="53"/>
                  </a:cubicBezTo>
                  <a:cubicBezTo>
                    <a:pt x="140" y="56"/>
                    <a:pt x="140" y="56"/>
                    <a:pt x="140" y="56"/>
                  </a:cubicBezTo>
                  <a:cubicBezTo>
                    <a:pt x="113" y="63"/>
                    <a:pt x="113" y="63"/>
                    <a:pt x="113" y="63"/>
                  </a:cubicBezTo>
                  <a:lnTo>
                    <a:pt x="113" y="58"/>
                  </a:lnTo>
                  <a:close/>
                  <a:moveTo>
                    <a:pt x="113" y="65"/>
                  </a:moveTo>
                  <a:cubicBezTo>
                    <a:pt x="142" y="57"/>
                    <a:pt x="142" y="57"/>
                    <a:pt x="142" y="57"/>
                  </a:cubicBezTo>
                  <a:cubicBezTo>
                    <a:pt x="151" y="65"/>
                    <a:pt x="151" y="65"/>
                    <a:pt x="151" y="65"/>
                  </a:cubicBezTo>
                  <a:cubicBezTo>
                    <a:pt x="144" y="63"/>
                    <a:pt x="144" y="63"/>
                    <a:pt x="144" y="63"/>
                  </a:cubicBezTo>
                  <a:cubicBezTo>
                    <a:pt x="144" y="63"/>
                    <a:pt x="144" y="63"/>
                    <a:pt x="144" y="63"/>
                  </a:cubicBezTo>
                  <a:cubicBezTo>
                    <a:pt x="113" y="71"/>
                    <a:pt x="113" y="71"/>
                    <a:pt x="113" y="71"/>
                  </a:cubicBezTo>
                  <a:lnTo>
                    <a:pt x="113" y="65"/>
                  </a:lnTo>
                  <a:close/>
                  <a:moveTo>
                    <a:pt x="143" y="55"/>
                  </a:moveTo>
                  <a:cubicBezTo>
                    <a:pt x="143" y="55"/>
                    <a:pt x="143" y="55"/>
                    <a:pt x="143" y="55"/>
                  </a:cubicBezTo>
                  <a:cubicBezTo>
                    <a:pt x="143" y="55"/>
                    <a:pt x="143" y="55"/>
                    <a:pt x="143" y="55"/>
                  </a:cubicBezTo>
                  <a:cubicBezTo>
                    <a:pt x="113" y="43"/>
                    <a:pt x="113" y="43"/>
                    <a:pt x="113" y="43"/>
                  </a:cubicBezTo>
                  <a:cubicBezTo>
                    <a:pt x="113" y="37"/>
                    <a:pt x="113" y="37"/>
                    <a:pt x="113" y="37"/>
                  </a:cubicBezTo>
                  <a:cubicBezTo>
                    <a:pt x="142" y="50"/>
                    <a:pt x="142" y="50"/>
                    <a:pt x="142" y="50"/>
                  </a:cubicBezTo>
                  <a:cubicBezTo>
                    <a:pt x="163" y="69"/>
                    <a:pt x="163" y="69"/>
                    <a:pt x="163" y="69"/>
                  </a:cubicBezTo>
                  <a:cubicBezTo>
                    <a:pt x="163" y="73"/>
                    <a:pt x="163" y="73"/>
                    <a:pt x="163" y="73"/>
                  </a:cubicBezTo>
                  <a:lnTo>
                    <a:pt x="143" y="55"/>
                  </a:lnTo>
                  <a:close/>
                  <a:moveTo>
                    <a:pt x="163" y="43"/>
                  </a:moveTo>
                  <a:cubicBezTo>
                    <a:pt x="145" y="32"/>
                    <a:pt x="145" y="32"/>
                    <a:pt x="145" y="32"/>
                  </a:cubicBezTo>
                  <a:cubicBezTo>
                    <a:pt x="144" y="32"/>
                    <a:pt x="144" y="32"/>
                    <a:pt x="144" y="32"/>
                  </a:cubicBezTo>
                  <a:cubicBezTo>
                    <a:pt x="122" y="39"/>
                    <a:pt x="122" y="39"/>
                    <a:pt x="122" y="39"/>
                  </a:cubicBezTo>
                  <a:cubicBezTo>
                    <a:pt x="122" y="39"/>
                    <a:pt x="122" y="39"/>
                    <a:pt x="122" y="39"/>
                  </a:cubicBezTo>
                  <a:cubicBezTo>
                    <a:pt x="115" y="36"/>
                    <a:pt x="115" y="36"/>
                    <a:pt x="115" y="36"/>
                  </a:cubicBezTo>
                  <a:cubicBezTo>
                    <a:pt x="144" y="25"/>
                    <a:pt x="144" y="25"/>
                    <a:pt x="144" y="25"/>
                  </a:cubicBezTo>
                  <a:cubicBezTo>
                    <a:pt x="162" y="37"/>
                    <a:pt x="162" y="37"/>
                    <a:pt x="162" y="37"/>
                  </a:cubicBezTo>
                  <a:cubicBezTo>
                    <a:pt x="162" y="37"/>
                    <a:pt x="163" y="37"/>
                    <a:pt x="163" y="37"/>
                  </a:cubicBezTo>
                  <a:lnTo>
                    <a:pt x="163" y="43"/>
                  </a:lnTo>
                  <a:close/>
                  <a:moveTo>
                    <a:pt x="144" y="48"/>
                  </a:moveTo>
                  <a:cubicBezTo>
                    <a:pt x="143" y="48"/>
                    <a:pt x="143" y="48"/>
                    <a:pt x="143" y="48"/>
                  </a:cubicBezTo>
                  <a:cubicBezTo>
                    <a:pt x="125" y="40"/>
                    <a:pt x="125" y="40"/>
                    <a:pt x="125" y="40"/>
                  </a:cubicBezTo>
                  <a:cubicBezTo>
                    <a:pt x="144" y="34"/>
                    <a:pt x="144" y="34"/>
                    <a:pt x="144" y="34"/>
                  </a:cubicBezTo>
                  <a:cubicBezTo>
                    <a:pt x="162" y="45"/>
                    <a:pt x="162" y="45"/>
                    <a:pt x="162" y="45"/>
                  </a:cubicBezTo>
                  <a:cubicBezTo>
                    <a:pt x="162" y="45"/>
                    <a:pt x="163" y="45"/>
                    <a:pt x="163" y="45"/>
                  </a:cubicBezTo>
                  <a:cubicBezTo>
                    <a:pt x="163" y="66"/>
                    <a:pt x="163" y="66"/>
                    <a:pt x="163" y="66"/>
                  </a:cubicBezTo>
                  <a:lnTo>
                    <a:pt x="144" y="48"/>
                  </a:lnTo>
                  <a:close/>
                  <a:moveTo>
                    <a:pt x="163" y="35"/>
                  </a:moveTo>
                  <a:cubicBezTo>
                    <a:pt x="145" y="23"/>
                    <a:pt x="145" y="23"/>
                    <a:pt x="145" y="23"/>
                  </a:cubicBezTo>
                  <a:cubicBezTo>
                    <a:pt x="144" y="23"/>
                    <a:pt x="144" y="23"/>
                    <a:pt x="144" y="23"/>
                  </a:cubicBezTo>
                  <a:cubicBezTo>
                    <a:pt x="113" y="35"/>
                    <a:pt x="113" y="35"/>
                    <a:pt x="113" y="35"/>
                  </a:cubicBezTo>
                  <a:cubicBezTo>
                    <a:pt x="113" y="30"/>
                    <a:pt x="113" y="30"/>
                    <a:pt x="113" y="30"/>
                  </a:cubicBezTo>
                  <a:cubicBezTo>
                    <a:pt x="144" y="18"/>
                    <a:pt x="144" y="18"/>
                    <a:pt x="144" y="18"/>
                  </a:cubicBezTo>
                  <a:cubicBezTo>
                    <a:pt x="162" y="30"/>
                    <a:pt x="162" y="30"/>
                    <a:pt x="162" y="30"/>
                  </a:cubicBezTo>
                  <a:cubicBezTo>
                    <a:pt x="162" y="30"/>
                    <a:pt x="163" y="30"/>
                    <a:pt x="163" y="30"/>
                  </a:cubicBezTo>
                  <a:lnTo>
                    <a:pt x="163" y="35"/>
                  </a:lnTo>
                  <a:close/>
                  <a:moveTo>
                    <a:pt x="113" y="73"/>
                  </a:moveTo>
                  <a:cubicBezTo>
                    <a:pt x="144" y="64"/>
                    <a:pt x="144" y="64"/>
                    <a:pt x="144" y="64"/>
                  </a:cubicBezTo>
                  <a:cubicBezTo>
                    <a:pt x="154" y="68"/>
                    <a:pt x="154" y="68"/>
                    <a:pt x="154" y="68"/>
                  </a:cubicBezTo>
                  <a:cubicBezTo>
                    <a:pt x="162" y="76"/>
                    <a:pt x="162" y="76"/>
                    <a:pt x="162" y="76"/>
                  </a:cubicBezTo>
                  <a:cubicBezTo>
                    <a:pt x="144" y="69"/>
                    <a:pt x="144" y="69"/>
                    <a:pt x="144" y="69"/>
                  </a:cubicBezTo>
                  <a:cubicBezTo>
                    <a:pt x="144" y="69"/>
                    <a:pt x="144" y="69"/>
                    <a:pt x="144" y="69"/>
                  </a:cubicBezTo>
                  <a:cubicBezTo>
                    <a:pt x="113" y="77"/>
                    <a:pt x="113" y="77"/>
                    <a:pt x="113" y="77"/>
                  </a:cubicBezTo>
                  <a:lnTo>
                    <a:pt x="113" y="73"/>
                  </a:lnTo>
                  <a:close/>
                  <a:moveTo>
                    <a:pt x="145" y="9"/>
                  </a:moveTo>
                  <a:cubicBezTo>
                    <a:pt x="163" y="20"/>
                    <a:pt x="163" y="20"/>
                    <a:pt x="163" y="20"/>
                  </a:cubicBezTo>
                  <a:cubicBezTo>
                    <a:pt x="163" y="28"/>
                    <a:pt x="163" y="28"/>
                    <a:pt x="163" y="28"/>
                  </a:cubicBezTo>
                  <a:cubicBezTo>
                    <a:pt x="145" y="17"/>
                    <a:pt x="145" y="17"/>
                    <a:pt x="145" y="17"/>
                  </a:cubicBezTo>
                  <a:cubicBezTo>
                    <a:pt x="144" y="16"/>
                    <a:pt x="144" y="16"/>
                    <a:pt x="144" y="16"/>
                  </a:cubicBezTo>
                  <a:cubicBezTo>
                    <a:pt x="113" y="28"/>
                    <a:pt x="113" y="28"/>
                    <a:pt x="113" y="28"/>
                  </a:cubicBezTo>
                  <a:cubicBezTo>
                    <a:pt x="113" y="21"/>
                    <a:pt x="113" y="21"/>
                    <a:pt x="113" y="21"/>
                  </a:cubicBezTo>
                  <a:lnTo>
                    <a:pt x="145" y="9"/>
                  </a:lnTo>
                  <a:close/>
                  <a:moveTo>
                    <a:pt x="113" y="79"/>
                  </a:moveTo>
                  <a:cubicBezTo>
                    <a:pt x="144" y="71"/>
                    <a:pt x="144" y="71"/>
                    <a:pt x="144" y="71"/>
                  </a:cubicBezTo>
                  <a:cubicBezTo>
                    <a:pt x="163" y="78"/>
                    <a:pt x="163" y="78"/>
                    <a:pt x="163" y="78"/>
                  </a:cubicBezTo>
                  <a:cubicBezTo>
                    <a:pt x="163" y="84"/>
                    <a:pt x="163" y="84"/>
                    <a:pt x="163" y="84"/>
                  </a:cubicBezTo>
                  <a:cubicBezTo>
                    <a:pt x="144" y="77"/>
                    <a:pt x="144" y="77"/>
                    <a:pt x="144" y="77"/>
                  </a:cubicBezTo>
                  <a:cubicBezTo>
                    <a:pt x="144" y="77"/>
                    <a:pt x="144" y="77"/>
                    <a:pt x="144" y="77"/>
                  </a:cubicBezTo>
                  <a:cubicBezTo>
                    <a:pt x="113" y="85"/>
                    <a:pt x="113" y="85"/>
                    <a:pt x="113" y="85"/>
                  </a:cubicBezTo>
                  <a:lnTo>
                    <a:pt x="113" y="79"/>
                  </a:lnTo>
                  <a:close/>
                  <a:moveTo>
                    <a:pt x="278" y="41"/>
                  </a:moveTo>
                  <a:cubicBezTo>
                    <a:pt x="278" y="48"/>
                    <a:pt x="278" y="48"/>
                    <a:pt x="278" y="48"/>
                  </a:cubicBezTo>
                  <a:cubicBezTo>
                    <a:pt x="272" y="48"/>
                    <a:pt x="272" y="48"/>
                    <a:pt x="272" y="48"/>
                  </a:cubicBezTo>
                  <a:cubicBezTo>
                    <a:pt x="272" y="41"/>
                    <a:pt x="272" y="41"/>
                    <a:pt x="272" y="41"/>
                  </a:cubicBezTo>
                  <a:lnTo>
                    <a:pt x="278" y="41"/>
                  </a:lnTo>
                  <a:close/>
                  <a:moveTo>
                    <a:pt x="287" y="41"/>
                  </a:moveTo>
                  <a:cubicBezTo>
                    <a:pt x="287" y="48"/>
                    <a:pt x="287" y="48"/>
                    <a:pt x="287" y="48"/>
                  </a:cubicBezTo>
                  <a:cubicBezTo>
                    <a:pt x="280" y="48"/>
                    <a:pt x="280" y="48"/>
                    <a:pt x="280" y="48"/>
                  </a:cubicBezTo>
                  <a:cubicBezTo>
                    <a:pt x="280" y="41"/>
                    <a:pt x="280" y="41"/>
                    <a:pt x="280" y="41"/>
                  </a:cubicBezTo>
                  <a:lnTo>
                    <a:pt x="287" y="41"/>
                  </a:lnTo>
                  <a:close/>
                  <a:moveTo>
                    <a:pt x="295" y="41"/>
                  </a:moveTo>
                  <a:cubicBezTo>
                    <a:pt x="295" y="48"/>
                    <a:pt x="295" y="48"/>
                    <a:pt x="295" y="48"/>
                  </a:cubicBezTo>
                  <a:cubicBezTo>
                    <a:pt x="288" y="48"/>
                    <a:pt x="288" y="48"/>
                    <a:pt x="288" y="48"/>
                  </a:cubicBezTo>
                  <a:cubicBezTo>
                    <a:pt x="288" y="41"/>
                    <a:pt x="288" y="41"/>
                    <a:pt x="288" y="41"/>
                  </a:cubicBezTo>
                  <a:lnTo>
                    <a:pt x="295" y="41"/>
                  </a:lnTo>
                  <a:close/>
                  <a:moveTo>
                    <a:pt x="304" y="41"/>
                  </a:moveTo>
                  <a:cubicBezTo>
                    <a:pt x="304" y="48"/>
                    <a:pt x="304" y="48"/>
                    <a:pt x="304" y="48"/>
                  </a:cubicBezTo>
                  <a:cubicBezTo>
                    <a:pt x="297" y="48"/>
                    <a:pt x="297" y="48"/>
                    <a:pt x="297" y="48"/>
                  </a:cubicBezTo>
                  <a:cubicBezTo>
                    <a:pt x="297" y="41"/>
                    <a:pt x="297" y="41"/>
                    <a:pt x="297" y="41"/>
                  </a:cubicBezTo>
                  <a:lnTo>
                    <a:pt x="304" y="41"/>
                  </a:lnTo>
                  <a:close/>
                  <a:moveTo>
                    <a:pt x="312" y="41"/>
                  </a:moveTo>
                  <a:cubicBezTo>
                    <a:pt x="312" y="48"/>
                    <a:pt x="312" y="48"/>
                    <a:pt x="312" y="48"/>
                  </a:cubicBezTo>
                  <a:cubicBezTo>
                    <a:pt x="305" y="48"/>
                    <a:pt x="305" y="48"/>
                    <a:pt x="305" y="48"/>
                  </a:cubicBezTo>
                  <a:cubicBezTo>
                    <a:pt x="305" y="41"/>
                    <a:pt x="305" y="41"/>
                    <a:pt x="305" y="41"/>
                  </a:cubicBezTo>
                  <a:lnTo>
                    <a:pt x="312" y="41"/>
                  </a:lnTo>
                  <a:close/>
                  <a:moveTo>
                    <a:pt x="295" y="67"/>
                  </a:moveTo>
                  <a:cubicBezTo>
                    <a:pt x="288" y="67"/>
                    <a:pt x="288" y="67"/>
                    <a:pt x="288" y="67"/>
                  </a:cubicBezTo>
                  <a:cubicBezTo>
                    <a:pt x="288" y="60"/>
                    <a:pt x="288" y="60"/>
                    <a:pt x="288" y="60"/>
                  </a:cubicBezTo>
                  <a:cubicBezTo>
                    <a:pt x="295" y="60"/>
                    <a:pt x="295" y="60"/>
                    <a:pt x="295" y="60"/>
                  </a:cubicBezTo>
                  <a:lnTo>
                    <a:pt x="295" y="67"/>
                  </a:lnTo>
                  <a:close/>
                  <a:moveTo>
                    <a:pt x="297" y="60"/>
                  </a:moveTo>
                  <a:cubicBezTo>
                    <a:pt x="304" y="60"/>
                    <a:pt x="304" y="60"/>
                    <a:pt x="304" y="60"/>
                  </a:cubicBezTo>
                  <a:cubicBezTo>
                    <a:pt x="304" y="67"/>
                    <a:pt x="304" y="67"/>
                    <a:pt x="304" y="67"/>
                  </a:cubicBezTo>
                  <a:cubicBezTo>
                    <a:pt x="297" y="67"/>
                    <a:pt x="297" y="67"/>
                    <a:pt x="297" y="67"/>
                  </a:cubicBezTo>
                  <a:lnTo>
                    <a:pt x="297" y="60"/>
                  </a:lnTo>
                  <a:close/>
                  <a:moveTo>
                    <a:pt x="287" y="67"/>
                  </a:moveTo>
                  <a:cubicBezTo>
                    <a:pt x="280" y="67"/>
                    <a:pt x="280" y="67"/>
                    <a:pt x="280" y="67"/>
                  </a:cubicBezTo>
                  <a:cubicBezTo>
                    <a:pt x="280" y="60"/>
                    <a:pt x="280" y="60"/>
                    <a:pt x="280" y="60"/>
                  </a:cubicBezTo>
                  <a:cubicBezTo>
                    <a:pt x="287" y="60"/>
                    <a:pt x="287" y="60"/>
                    <a:pt x="287" y="60"/>
                  </a:cubicBezTo>
                  <a:lnTo>
                    <a:pt x="287" y="67"/>
                  </a:lnTo>
                  <a:close/>
                  <a:moveTo>
                    <a:pt x="278" y="67"/>
                  </a:moveTo>
                  <a:cubicBezTo>
                    <a:pt x="272" y="67"/>
                    <a:pt x="272" y="67"/>
                    <a:pt x="272" y="67"/>
                  </a:cubicBezTo>
                  <a:cubicBezTo>
                    <a:pt x="272" y="60"/>
                    <a:pt x="272" y="60"/>
                    <a:pt x="272" y="60"/>
                  </a:cubicBezTo>
                  <a:cubicBezTo>
                    <a:pt x="278" y="60"/>
                    <a:pt x="278" y="60"/>
                    <a:pt x="278" y="60"/>
                  </a:cubicBezTo>
                  <a:lnTo>
                    <a:pt x="278" y="67"/>
                  </a:lnTo>
                  <a:close/>
                  <a:moveTo>
                    <a:pt x="278" y="69"/>
                  </a:moveTo>
                  <a:cubicBezTo>
                    <a:pt x="278" y="77"/>
                    <a:pt x="278" y="77"/>
                    <a:pt x="278" y="77"/>
                  </a:cubicBezTo>
                  <a:cubicBezTo>
                    <a:pt x="272" y="77"/>
                    <a:pt x="272" y="77"/>
                    <a:pt x="272" y="77"/>
                  </a:cubicBezTo>
                  <a:cubicBezTo>
                    <a:pt x="272" y="69"/>
                    <a:pt x="272" y="69"/>
                    <a:pt x="272" y="69"/>
                  </a:cubicBezTo>
                  <a:lnTo>
                    <a:pt x="278" y="69"/>
                  </a:lnTo>
                  <a:close/>
                  <a:moveTo>
                    <a:pt x="280" y="69"/>
                  </a:moveTo>
                  <a:cubicBezTo>
                    <a:pt x="287" y="69"/>
                    <a:pt x="287" y="69"/>
                    <a:pt x="287" y="69"/>
                  </a:cubicBezTo>
                  <a:cubicBezTo>
                    <a:pt x="287" y="77"/>
                    <a:pt x="287" y="77"/>
                    <a:pt x="287" y="77"/>
                  </a:cubicBezTo>
                  <a:cubicBezTo>
                    <a:pt x="280" y="77"/>
                    <a:pt x="280" y="77"/>
                    <a:pt x="280" y="77"/>
                  </a:cubicBezTo>
                  <a:lnTo>
                    <a:pt x="280" y="69"/>
                  </a:lnTo>
                  <a:close/>
                  <a:moveTo>
                    <a:pt x="288" y="69"/>
                  </a:moveTo>
                  <a:cubicBezTo>
                    <a:pt x="295" y="69"/>
                    <a:pt x="295" y="69"/>
                    <a:pt x="295" y="69"/>
                  </a:cubicBezTo>
                  <a:cubicBezTo>
                    <a:pt x="295" y="77"/>
                    <a:pt x="295" y="77"/>
                    <a:pt x="295" y="77"/>
                  </a:cubicBezTo>
                  <a:cubicBezTo>
                    <a:pt x="288" y="77"/>
                    <a:pt x="288" y="77"/>
                    <a:pt x="288" y="77"/>
                  </a:cubicBezTo>
                  <a:lnTo>
                    <a:pt x="288" y="69"/>
                  </a:lnTo>
                  <a:close/>
                  <a:moveTo>
                    <a:pt x="297" y="69"/>
                  </a:moveTo>
                  <a:cubicBezTo>
                    <a:pt x="304" y="69"/>
                    <a:pt x="304" y="69"/>
                    <a:pt x="304" y="69"/>
                  </a:cubicBezTo>
                  <a:cubicBezTo>
                    <a:pt x="304" y="77"/>
                    <a:pt x="304" y="77"/>
                    <a:pt x="304" y="77"/>
                  </a:cubicBezTo>
                  <a:cubicBezTo>
                    <a:pt x="297" y="77"/>
                    <a:pt x="297" y="77"/>
                    <a:pt x="297" y="77"/>
                  </a:cubicBezTo>
                  <a:lnTo>
                    <a:pt x="297" y="69"/>
                  </a:lnTo>
                  <a:close/>
                  <a:moveTo>
                    <a:pt x="305" y="69"/>
                  </a:moveTo>
                  <a:cubicBezTo>
                    <a:pt x="312" y="69"/>
                    <a:pt x="312" y="69"/>
                    <a:pt x="312" y="69"/>
                  </a:cubicBezTo>
                  <a:cubicBezTo>
                    <a:pt x="312" y="77"/>
                    <a:pt x="312" y="77"/>
                    <a:pt x="312" y="77"/>
                  </a:cubicBezTo>
                  <a:cubicBezTo>
                    <a:pt x="305" y="77"/>
                    <a:pt x="305" y="77"/>
                    <a:pt x="305" y="77"/>
                  </a:cubicBezTo>
                  <a:lnTo>
                    <a:pt x="305" y="69"/>
                  </a:lnTo>
                  <a:close/>
                  <a:moveTo>
                    <a:pt x="305" y="67"/>
                  </a:moveTo>
                  <a:cubicBezTo>
                    <a:pt x="305" y="60"/>
                    <a:pt x="305" y="60"/>
                    <a:pt x="305" y="60"/>
                  </a:cubicBezTo>
                  <a:cubicBezTo>
                    <a:pt x="312" y="60"/>
                    <a:pt x="312" y="60"/>
                    <a:pt x="312" y="60"/>
                  </a:cubicBezTo>
                  <a:cubicBezTo>
                    <a:pt x="312" y="67"/>
                    <a:pt x="312" y="67"/>
                    <a:pt x="312" y="67"/>
                  </a:cubicBezTo>
                  <a:lnTo>
                    <a:pt x="305" y="67"/>
                  </a:lnTo>
                  <a:close/>
                  <a:moveTo>
                    <a:pt x="305" y="58"/>
                  </a:moveTo>
                  <a:cubicBezTo>
                    <a:pt x="305" y="50"/>
                    <a:pt x="305" y="50"/>
                    <a:pt x="305" y="50"/>
                  </a:cubicBezTo>
                  <a:cubicBezTo>
                    <a:pt x="312" y="50"/>
                    <a:pt x="312" y="50"/>
                    <a:pt x="312" y="50"/>
                  </a:cubicBezTo>
                  <a:cubicBezTo>
                    <a:pt x="312" y="58"/>
                    <a:pt x="312" y="58"/>
                    <a:pt x="312" y="58"/>
                  </a:cubicBezTo>
                  <a:lnTo>
                    <a:pt x="305" y="58"/>
                  </a:lnTo>
                  <a:close/>
                  <a:moveTo>
                    <a:pt x="304" y="58"/>
                  </a:moveTo>
                  <a:cubicBezTo>
                    <a:pt x="297" y="58"/>
                    <a:pt x="297" y="58"/>
                    <a:pt x="297" y="58"/>
                  </a:cubicBezTo>
                  <a:cubicBezTo>
                    <a:pt x="297" y="50"/>
                    <a:pt x="297" y="50"/>
                    <a:pt x="297" y="50"/>
                  </a:cubicBezTo>
                  <a:cubicBezTo>
                    <a:pt x="304" y="50"/>
                    <a:pt x="304" y="50"/>
                    <a:pt x="304" y="50"/>
                  </a:cubicBezTo>
                  <a:lnTo>
                    <a:pt x="304" y="58"/>
                  </a:lnTo>
                  <a:close/>
                  <a:moveTo>
                    <a:pt x="295" y="58"/>
                  </a:moveTo>
                  <a:cubicBezTo>
                    <a:pt x="288" y="58"/>
                    <a:pt x="288" y="58"/>
                    <a:pt x="288" y="58"/>
                  </a:cubicBezTo>
                  <a:cubicBezTo>
                    <a:pt x="288" y="50"/>
                    <a:pt x="288" y="50"/>
                    <a:pt x="288" y="50"/>
                  </a:cubicBezTo>
                  <a:cubicBezTo>
                    <a:pt x="295" y="50"/>
                    <a:pt x="295" y="50"/>
                    <a:pt x="295" y="50"/>
                  </a:cubicBezTo>
                  <a:lnTo>
                    <a:pt x="295" y="58"/>
                  </a:lnTo>
                  <a:close/>
                  <a:moveTo>
                    <a:pt x="287" y="58"/>
                  </a:moveTo>
                  <a:cubicBezTo>
                    <a:pt x="280" y="58"/>
                    <a:pt x="280" y="58"/>
                    <a:pt x="280" y="58"/>
                  </a:cubicBezTo>
                  <a:cubicBezTo>
                    <a:pt x="280" y="50"/>
                    <a:pt x="280" y="50"/>
                    <a:pt x="280" y="50"/>
                  </a:cubicBezTo>
                  <a:cubicBezTo>
                    <a:pt x="287" y="50"/>
                    <a:pt x="287" y="50"/>
                    <a:pt x="287" y="50"/>
                  </a:cubicBezTo>
                  <a:lnTo>
                    <a:pt x="287" y="58"/>
                  </a:lnTo>
                  <a:close/>
                  <a:moveTo>
                    <a:pt x="278" y="58"/>
                  </a:moveTo>
                  <a:cubicBezTo>
                    <a:pt x="272" y="58"/>
                    <a:pt x="272" y="58"/>
                    <a:pt x="272" y="58"/>
                  </a:cubicBezTo>
                  <a:cubicBezTo>
                    <a:pt x="272" y="50"/>
                    <a:pt x="272" y="50"/>
                    <a:pt x="272" y="50"/>
                  </a:cubicBezTo>
                  <a:cubicBezTo>
                    <a:pt x="278" y="50"/>
                    <a:pt x="278" y="50"/>
                    <a:pt x="278" y="50"/>
                  </a:cubicBezTo>
                  <a:lnTo>
                    <a:pt x="278" y="58"/>
                  </a:lnTo>
                  <a:close/>
                  <a:moveTo>
                    <a:pt x="270" y="58"/>
                  </a:moveTo>
                  <a:cubicBezTo>
                    <a:pt x="263" y="58"/>
                    <a:pt x="263" y="58"/>
                    <a:pt x="263" y="58"/>
                  </a:cubicBezTo>
                  <a:cubicBezTo>
                    <a:pt x="263" y="50"/>
                    <a:pt x="263" y="50"/>
                    <a:pt x="263" y="50"/>
                  </a:cubicBezTo>
                  <a:cubicBezTo>
                    <a:pt x="270" y="50"/>
                    <a:pt x="270" y="50"/>
                    <a:pt x="270" y="50"/>
                  </a:cubicBezTo>
                  <a:lnTo>
                    <a:pt x="270" y="58"/>
                  </a:lnTo>
                  <a:close/>
                  <a:moveTo>
                    <a:pt x="270" y="60"/>
                  </a:moveTo>
                  <a:cubicBezTo>
                    <a:pt x="270" y="67"/>
                    <a:pt x="270" y="67"/>
                    <a:pt x="270" y="67"/>
                  </a:cubicBezTo>
                  <a:cubicBezTo>
                    <a:pt x="263" y="67"/>
                    <a:pt x="263" y="67"/>
                    <a:pt x="263" y="67"/>
                  </a:cubicBezTo>
                  <a:cubicBezTo>
                    <a:pt x="263" y="60"/>
                    <a:pt x="263" y="60"/>
                    <a:pt x="263" y="60"/>
                  </a:cubicBezTo>
                  <a:lnTo>
                    <a:pt x="270" y="60"/>
                  </a:lnTo>
                  <a:close/>
                  <a:moveTo>
                    <a:pt x="270" y="69"/>
                  </a:moveTo>
                  <a:cubicBezTo>
                    <a:pt x="270" y="77"/>
                    <a:pt x="270" y="77"/>
                    <a:pt x="270" y="77"/>
                  </a:cubicBezTo>
                  <a:cubicBezTo>
                    <a:pt x="263" y="77"/>
                    <a:pt x="263" y="77"/>
                    <a:pt x="263" y="77"/>
                  </a:cubicBezTo>
                  <a:cubicBezTo>
                    <a:pt x="263" y="69"/>
                    <a:pt x="263" y="69"/>
                    <a:pt x="263" y="69"/>
                  </a:cubicBezTo>
                  <a:lnTo>
                    <a:pt x="270" y="69"/>
                  </a:lnTo>
                  <a:close/>
                  <a:moveTo>
                    <a:pt x="270" y="79"/>
                  </a:moveTo>
                  <a:cubicBezTo>
                    <a:pt x="270" y="86"/>
                    <a:pt x="270" y="86"/>
                    <a:pt x="270" y="86"/>
                  </a:cubicBezTo>
                  <a:cubicBezTo>
                    <a:pt x="263" y="86"/>
                    <a:pt x="263" y="86"/>
                    <a:pt x="263" y="86"/>
                  </a:cubicBezTo>
                  <a:cubicBezTo>
                    <a:pt x="263" y="79"/>
                    <a:pt x="263" y="79"/>
                    <a:pt x="263" y="79"/>
                  </a:cubicBezTo>
                  <a:lnTo>
                    <a:pt x="270" y="79"/>
                  </a:lnTo>
                  <a:close/>
                  <a:moveTo>
                    <a:pt x="272" y="79"/>
                  </a:moveTo>
                  <a:cubicBezTo>
                    <a:pt x="278" y="79"/>
                    <a:pt x="278" y="79"/>
                    <a:pt x="278" y="79"/>
                  </a:cubicBezTo>
                  <a:cubicBezTo>
                    <a:pt x="278" y="86"/>
                    <a:pt x="278" y="86"/>
                    <a:pt x="278" y="86"/>
                  </a:cubicBezTo>
                  <a:cubicBezTo>
                    <a:pt x="272" y="86"/>
                    <a:pt x="272" y="86"/>
                    <a:pt x="272" y="86"/>
                  </a:cubicBezTo>
                  <a:lnTo>
                    <a:pt x="272" y="79"/>
                  </a:lnTo>
                  <a:close/>
                  <a:moveTo>
                    <a:pt x="280" y="79"/>
                  </a:moveTo>
                  <a:cubicBezTo>
                    <a:pt x="287" y="79"/>
                    <a:pt x="287" y="79"/>
                    <a:pt x="287" y="79"/>
                  </a:cubicBezTo>
                  <a:cubicBezTo>
                    <a:pt x="287" y="86"/>
                    <a:pt x="287" y="86"/>
                    <a:pt x="287" y="86"/>
                  </a:cubicBezTo>
                  <a:cubicBezTo>
                    <a:pt x="280" y="86"/>
                    <a:pt x="280" y="86"/>
                    <a:pt x="280" y="86"/>
                  </a:cubicBezTo>
                  <a:lnTo>
                    <a:pt x="280" y="79"/>
                  </a:lnTo>
                  <a:close/>
                  <a:moveTo>
                    <a:pt x="288" y="79"/>
                  </a:moveTo>
                  <a:cubicBezTo>
                    <a:pt x="295" y="79"/>
                    <a:pt x="295" y="79"/>
                    <a:pt x="295" y="79"/>
                  </a:cubicBezTo>
                  <a:cubicBezTo>
                    <a:pt x="295" y="86"/>
                    <a:pt x="295" y="86"/>
                    <a:pt x="295" y="86"/>
                  </a:cubicBezTo>
                  <a:cubicBezTo>
                    <a:pt x="288" y="86"/>
                    <a:pt x="288" y="86"/>
                    <a:pt x="288" y="86"/>
                  </a:cubicBezTo>
                  <a:lnTo>
                    <a:pt x="288" y="79"/>
                  </a:lnTo>
                  <a:close/>
                  <a:moveTo>
                    <a:pt x="297" y="79"/>
                  </a:moveTo>
                  <a:cubicBezTo>
                    <a:pt x="304" y="79"/>
                    <a:pt x="304" y="79"/>
                    <a:pt x="304" y="79"/>
                  </a:cubicBezTo>
                  <a:cubicBezTo>
                    <a:pt x="304" y="86"/>
                    <a:pt x="304" y="86"/>
                    <a:pt x="304" y="86"/>
                  </a:cubicBezTo>
                  <a:cubicBezTo>
                    <a:pt x="297" y="86"/>
                    <a:pt x="297" y="86"/>
                    <a:pt x="297" y="86"/>
                  </a:cubicBezTo>
                  <a:lnTo>
                    <a:pt x="297" y="79"/>
                  </a:lnTo>
                  <a:close/>
                  <a:moveTo>
                    <a:pt x="305" y="79"/>
                  </a:moveTo>
                  <a:cubicBezTo>
                    <a:pt x="312" y="79"/>
                    <a:pt x="312" y="79"/>
                    <a:pt x="312" y="79"/>
                  </a:cubicBezTo>
                  <a:cubicBezTo>
                    <a:pt x="312" y="86"/>
                    <a:pt x="312" y="86"/>
                    <a:pt x="312" y="86"/>
                  </a:cubicBezTo>
                  <a:cubicBezTo>
                    <a:pt x="305" y="86"/>
                    <a:pt x="305" y="86"/>
                    <a:pt x="305" y="86"/>
                  </a:cubicBezTo>
                  <a:lnTo>
                    <a:pt x="305" y="79"/>
                  </a:lnTo>
                  <a:close/>
                  <a:moveTo>
                    <a:pt x="270" y="48"/>
                  </a:moveTo>
                  <a:cubicBezTo>
                    <a:pt x="263" y="48"/>
                    <a:pt x="263" y="48"/>
                    <a:pt x="263" y="48"/>
                  </a:cubicBezTo>
                  <a:cubicBezTo>
                    <a:pt x="263" y="41"/>
                    <a:pt x="263" y="41"/>
                    <a:pt x="263" y="41"/>
                  </a:cubicBezTo>
                  <a:cubicBezTo>
                    <a:pt x="270" y="41"/>
                    <a:pt x="270" y="41"/>
                    <a:pt x="270" y="41"/>
                  </a:cubicBezTo>
                  <a:lnTo>
                    <a:pt x="270" y="48"/>
                  </a:lnTo>
                  <a:close/>
                  <a:moveTo>
                    <a:pt x="263" y="88"/>
                  </a:moveTo>
                  <a:cubicBezTo>
                    <a:pt x="270" y="88"/>
                    <a:pt x="270" y="88"/>
                    <a:pt x="270" y="88"/>
                  </a:cubicBezTo>
                  <a:cubicBezTo>
                    <a:pt x="270" y="95"/>
                    <a:pt x="270" y="95"/>
                    <a:pt x="270" y="95"/>
                  </a:cubicBezTo>
                  <a:cubicBezTo>
                    <a:pt x="263" y="95"/>
                    <a:pt x="263" y="95"/>
                    <a:pt x="263" y="95"/>
                  </a:cubicBezTo>
                  <a:lnTo>
                    <a:pt x="263" y="88"/>
                  </a:lnTo>
                  <a:close/>
                  <a:moveTo>
                    <a:pt x="272" y="88"/>
                  </a:moveTo>
                  <a:cubicBezTo>
                    <a:pt x="278" y="88"/>
                    <a:pt x="278" y="88"/>
                    <a:pt x="278" y="88"/>
                  </a:cubicBezTo>
                  <a:cubicBezTo>
                    <a:pt x="278" y="95"/>
                    <a:pt x="278" y="95"/>
                    <a:pt x="278" y="95"/>
                  </a:cubicBezTo>
                  <a:cubicBezTo>
                    <a:pt x="272" y="95"/>
                    <a:pt x="272" y="95"/>
                    <a:pt x="272" y="95"/>
                  </a:cubicBezTo>
                  <a:lnTo>
                    <a:pt x="272" y="88"/>
                  </a:lnTo>
                  <a:close/>
                  <a:moveTo>
                    <a:pt x="280" y="88"/>
                  </a:moveTo>
                  <a:cubicBezTo>
                    <a:pt x="287" y="88"/>
                    <a:pt x="287" y="88"/>
                    <a:pt x="287" y="88"/>
                  </a:cubicBezTo>
                  <a:cubicBezTo>
                    <a:pt x="287" y="95"/>
                    <a:pt x="287" y="95"/>
                    <a:pt x="287" y="95"/>
                  </a:cubicBezTo>
                  <a:cubicBezTo>
                    <a:pt x="280" y="95"/>
                    <a:pt x="280" y="95"/>
                    <a:pt x="280" y="95"/>
                  </a:cubicBezTo>
                  <a:lnTo>
                    <a:pt x="280" y="88"/>
                  </a:lnTo>
                  <a:close/>
                  <a:moveTo>
                    <a:pt x="288" y="88"/>
                  </a:moveTo>
                  <a:cubicBezTo>
                    <a:pt x="295" y="88"/>
                    <a:pt x="295" y="88"/>
                    <a:pt x="295" y="88"/>
                  </a:cubicBezTo>
                  <a:cubicBezTo>
                    <a:pt x="295" y="95"/>
                    <a:pt x="295" y="95"/>
                    <a:pt x="295" y="95"/>
                  </a:cubicBezTo>
                  <a:cubicBezTo>
                    <a:pt x="288" y="95"/>
                    <a:pt x="288" y="95"/>
                    <a:pt x="288" y="95"/>
                  </a:cubicBezTo>
                  <a:lnTo>
                    <a:pt x="288" y="88"/>
                  </a:lnTo>
                  <a:close/>
                  <a:moveTo>
                    <a:pt x="297" y="88"/>
                  </a:moveTo>
                  <a:cubicBezTo>
                    <a:pt x="304" y="88"/>
                    <a:pt x="304" y="88"/>
                    <a:pt x="304" y="88"/>
                  </a:cubicBezTo>
                  <a:cubicBezTo>
                    <a:pt x="304" y="95"/>
                    <a:pt x="304" y="95"/>
                    <a:pt x="304" y="95"/>
                  </a:cubicBezTo>
                  <a:cubicBezTo>
                    <a:pt x="297" y="95"/>
                    <a:pt x="297" y="95"/>
                    <a:pt x="297" y="95"/>
                  </a:cubicBezTo>
                  <a:lnTo>
                    <a:pt x="297" y="88"/>
                  </a:lnTo>
                  <a:close/>
                  <a:moveTo>
                    <a:pt x="305" y="88"/>
                  </a:moveTo>
                  <a:cubicBezTo>
                    <a:pt x="312" y="88"/>
                    <a:pt x="312" y="88"/>
                    <a:pt x="312" y="88"/>
                  </a:cubicBezTo>
                  <a:cubicBezTo>
                    <a:pt x="312" y="95"/>
                    <a:pt x="312" y="95"/>
                    <a:pt x="312" y="95"/>
                  </a:cubicBezTo>
                  <a:cubicBezTo>
                    <a:pt x="305" y="95"/>
                    <a:pt x="305" y="95"/>
                    <a:pt x="305" y="95"/>
                  </a:cubicBezTo>
                  <a:lnTo>
                    <a:pt x="305" y="88"/>
                  </a:lnTo>
                  <a:close/>
                  <a:moveTo>
                    <a:pt x="312" y="36"/>
                  </a:moveTo>
                  <a:cubicBezTo>
                    <a:pt x="312" y="39"/>
                    <a:pt x="312" y="39"/>
                    <a:pt x="312" y="39"/>
                  </a:cubicBezTo>
                  <a:cubicBezTo>
                    <a:pt x="305" y="39"/>
                    <a:pt x="305" y="39"/>
                    <a:pt x="305" y="39"/>
                  </a:cubicBezTo>
                  <a:cubicBezTo>
                    <a:pt x="305" y="39"/>
                    <a:pt x="304" y="39"/>
                    <a:pt x="304" y="39"/>
                  </a:cubicBezTo>
                  <a:cubicBezTo>
                    <a:pt x="304" y="39"/>
                    <a:pt x="304" y="39"/>
                    <a:pt x="304" y="39"/>
                  </a:cubicBezTo>
                  <a:cubicBezTo>
                    <a:pt x="296" y="39"/>
                    <a:pt x="296" y="39"/>
                    <a:pt x="296" y="39"/>
                  </a:cubicBezTo>
                  <a:cubicBezTo>
                    <a:pt x="296" y="39"/>
                    <a:pt x="296" y="39"/>
                    <a:pt x="296" y="39"/>
                  </a:cubicBezTo>
                  <a:cubicBezTo>
                    <a:pt x="296" y="39"/>
                    <a:pt x="296" y="39"/>
                    <a:pt x="296" y="39"/>
                  </a:cubicBezTo>
                  <a:cubicBezTo>
                    <a:pt x="288" y="39"/>
                    <a:pt x="288" y="39"/>
                    <a:pt x="288" y="39"/>
                  </a:cubicBezTo>
                  <a:cubicBezTo>
                    <a:pt x="288" y="39"/>
                    <a:pt x="288" y="39"/>
                    <a:pt x="288" y="39"/>
                  </a:cubicBezTo>
                  <a:cubicBezTo>
                    <a:pt x="287" y="39"/>
                    <a:pt x="287" y="39"/>
                    <a:pt x="287" y="39"/>
                  </a:cubicBezTo>
                  <a:cubicBezTo>
                    <a:pt x="279" y="39"/>
                    <a:pt x="279" y="39"/>
                    <a:pt x="279" y="39"/>
                  </a:cubicBezTo>
                  <a:cubicBezTo>
                    <a:pt x="279" y="39"/>
                    <a:pt x="279" y="39"/>
                    <a:pt x="279" y="39"/>
                  </a:cubicBezTo>
                  <a:cubicBezTo>
                    <a:pt x="279" y="39"/>
                    <a:pt x="279" y="39"/>
                    <a:pt x="279" y="39"/>
                  </a:cubicBezTo>
                  <a:cubicBezTo>
                    <a:pt x="271" y="39"/>
                    <a:pt x="271" y="39"/>
                    <a:pt x="271" y="39"/>
                  </a:cubicBezTo>
                  <a:cubicBezTo>
                    <a:pt x="271" y="39"/>
                    <a:pt x="271" y="39"/>
                    <a:pt x="271" y="39"/>
                  </a:cubicBezTo>
                  <a:cubicBezTo>
                    <a:pt x="271" y="39"/>
                    <a:pt x="271" y="39"/>
                    <a:pt x="270" y="39"/>
                  </a:cubicBezTo>
                  <a:cubicBezTo>
                    <a:pt x="263" y="39"/>
                    <a:pt x="263" y="39"/>
                    <a:pt x="263" y="39"/>
                  </a:cubicBezTo>
                  <a:cubicBezTo>
                    <a:pt x="263" y="3"/>
                    <a:pt x="263" y="3"/>
                    <a:pt x="263" y="3"/>
                  </a:cubicBezTo>
                  <a:lnTo>
                    <a:pt x="312"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81">
              <a:extLst>
                <a:ext uri="{FF2B5EF4-FFF2-40B4-BE49-F238E27FC236}">
                  <a16:creationId xmlns:a16="http://schemas.microsoft.com/office/drawing/2014/main" id="{283CF3E5-E7E2-A44F-3D7C-514EE542250E}"/>
                </a:ext>
              </a:extLst>
            </p:cNvPr>
            <p:cNvSpPr>
              <a:spLocks noEditPoints="1"/>
            </p:cNvSpPr>
            <p:nvPr userDrawn="1"/>
          </p:nvSpPr>
          <p:spPr bwMode="auto">
            <a:xfrm>
              <a:off x="4313238" y="4302125"/>
              <a:ext cx="434975" cy="531813"/>
            </a:xfrm>
            <a:custGeom>
              <a:avLst/>
              <a:gdLst>
                <a:gd name="T0" fmla="*/ 217 w 274"/>
                <a:gd name="T1" fmla="*/ 119 h 335"/>
                <a:gd name="T2" fmla="*/ 178 w 274"/>
                <a:gd name="T3" fmla="*/ 80 h 335"/>
                <a:gd name="T4" fmla="*/ 217 w 274"/>
                <a:gd name="T5" fmla="*/ 80 h 335"/>
                <a:gd name="T6" fmla="*/ 139 w 274"/>
                <a:gd name="T7" fmla="*/ 0 h 335"/>
                <a:gd name="T8" fmla="*/ 56 w 274"/>
                <a:gd name="T9" fmla="*/ 80 h 335"/>
                <a:gd name="T10" fmla="*/ 96 w 274"/>
                <a:gd name="T11" fmla="*/ 80 h 335"/>
                <a:gd name="T12" fmla="*/ 56 w 274"/>
                <a:gd name="T13" fmla="*/ 119 h 335"/>
                <a:gd name="T14" fmla="*/ 96 w 274"/>
                <a:gd name="T15" fmla="*/ 119 h 335"/>
                <a:gd name="T16" fmla="*/ 0 w 274"/>
                <a:gd name="T17" fmla="*/ 216 h 335"/>
                <a:gd name="T18" fmla="*/ 117 w 274"/>
                <a:gd name="T19" fmla="*/ 216 h 335"/>
                <a:gd name="T20" fmla="*/ 117 w 274"/>
                <a:gd name="T21" fmla="*/ 335 h 335"/>
                <a:gd name="T22" fmla="*/ 156 w 274"/>
                <a:gd name="T23" fmla="*/ 335 h 335"/>
                <a:gd name="T24" fmla="*/ 156 w 274"/>
                <a:gd name="T25" fmla="*/ 216 h 335"/>
                <a:gd name="T26" fmla="*/ 274 w 274"/>
                <a:gd name="T27" fmla="*/ 216 h 335"/>
                <a:gd name="T28" fmla="*/ 183 w 274"/>
                <a:gd name="T29" fmla="*/ 119 h 335"/>
                <a:gd name="T30" fmla="*/ 217 w 274"/>
                <a:gd name="T31" fmla="*/ 119 h 335"/>
                <a:gd name="T32" fmla="*/ 252 w 274"/>
                <a:gd name="T33" fmla="*/ 207 h 335"/>
                <a:gd name="T34" fmla="*/ 152 w 274"/>
                <a:gd name="T35" fmla="*/ 207 h 335"/>
                <a:gd name="T36" fmla="*/ 152 w 274"/>
                <a:gd name="T37" fmla="*/ 331 h 335"/>
                <a:gd name="T38" fmla="*/ 122 w 274"/>
                <a:gd name="T39" fmla="*/ 331 h 335"/>
                <a:gd name="T40" fmla="*/ 122 w 274"/>
                <a:gd name="T41" fmla="*/ 207 h 335"/>
                <a:gd name="T42" fmla="*/ 21 w 274"/>
                <a:gd name="T43" fmla="*/ 207 h 335"/>
                <a:gd name="T44" fmla="*/ 113 w 274"/>
                <a:gd name="T45" fmla="*/ 110 h 335"/>
                <a:gd name="T46" fmla="*/ 78 w 274"/>
                <a:gd name="T47" fmla="*/ 110 h 335"/>
                <a:gd name="T48" fmla="*/ 113 w 274"/>
                <a:gd name="T49" fmla="*/ 75 h 335"/>
                <a:gd name="T50" fmla="*/ 78 w 274"/>
                <a:gd name="T51" fmla="*/ 75 h 335"/>
                <a:gd name="T52" fmla="*/ 139 w 274"/>
                <a:gd name="T53" fmla="*/ 9 h 335"/>
                <a:gd name="T54" fmla="*/ 200 w 274"/>
                <a:gd name="T55" fmla="*/ 75 h 335"/>
                <a:gd name="T56" fmla="*/ 161 w 274"/>
                <a:gd name="T57" fmla="*/ 75 h 335"/>
                <a:gd name="T58" fmla="*/ 200 w 274"/>
                <a:gd name="T59" fmla="*/ 110 h 335"/>
                <a:gd name="T60" fmla="*/ 161 w 274"/>
                <a:gd name="T61" fmla="*/ 110 h 335"/>
                <a:gd name="T62" fmla="*/ 252 w 274"/>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4" h="335">
                  <a:moveTo>
                    <a:pt x="217" y="119"/>
                  </a:moveTo>
                  <a:lnTo>
                    <a:pt x="178" y="80"/>
                  </a:lnTo>
                  <a:lnTo>
                    <a:pt x="217" y="80"/>
                  </a:lnTo>
                  <a:lnTo>
                    <a:pt x="139" y="0"/>
                  </a:lnTo>
                  <a:lnTo>
                    <a:pt x="56" y="80"/>
                  </a:lnTo>
                  <a:lnTo>
                    <a:pt x="96" y="80"/>
                  </a:lnTo>
                  <a:lnTo>
                    <a:pt x="56" y="119"/>
                  </a:lnTo>
                  <a:lnTo>
                    <a:pt x="96" y="119"/>
                  </a:lnTo>
                  <a:lnTo>
                    <a:pt x="0" y="216"/>
                  </a:lnTo>
                  <a:lnTo>
                    <a:pt x="117" y="216"/>
                  </a:lnTo>
                  <a:lnTo>
                    <a:pt x="117" y="335"/>
                  </a:lnTo>
                  <a:lnTo>
                    <a:pt x="156" y="335"/>
                  </a:lnTo>
                  <a:lnTo>
                    <a:pt x="156" y="216"/>
                  </a:lnTo>
                  <a:lnTo>
                    <a:pt x="274" y="216"/>
                  </a:lnTo>
                  <a:lnTo>
                    <a:pt x="183" y="119"/>
                  </a:lnTo>
                  <a:lnTo>
                    <a:pt x="217" y="119"/>
                  </a:lnTo>
                  <a:close/>
                  <a:moveTo>
                    <a:pt x="252" y="207"/>
                  </a:moveTo>
                  <a:lnTo>
                    <a:pt x="152" y="207"/>
                  </a:lnTo>
                  <a:lnTo>
                    <a:pt x="152" y="331"/>
                  </a:lnTo>
                  <a:lnTo>
                    <a:pt x="122" y="331"/>
                  </a:lnTo>
                  <a:lnTo>
                    <a:pt x="122" y="207"/>
                  </a:lnTo>
                  <a:lnTo>
                    <a:pt x="21" y="207"/>
                  </a:lnTo>
                  <a:lnTo>
                    <a:pt x="113" y="110"/>
                  </a:lnTo>
                  <a:lnTo>
                    <a:pt x="78" y="110"/>
                  </a:lnTo>
                  <a:lnTo>
                    <a:pt x="113" y="75"/>
                  </a:lnTo>
                  <a:lnTo>
                    <a:pt x="78" y="75"/>
                  </a:lnTo>
                  <a:lnTo>
                    <a:pt x="139" y="9"/>
                  </a:lnTo>
                  <a:lnTo>
                    <a:pt x="200" y="75"/>
                  </a:lnTo>
                  <a:lnTo>
                    <a:pt x="161" y="75"/>
                  </a:lnTo>
                  <a:lnTo>
                    <a:pt x="200"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2">
              <a:extLst>
                <a:ext uri="{FF2B5EF4-FFF2-40B4-BE49-F238E27FC236}">
                  <a16:creationId xmlns:a16="http://schemas.microsoft.com/office/drawing/2014/main" id="{17AAAB0F-616C-E371-F4B0-E3214F4F0288}"/>
                </a:ext>
              </a:extLst>
            </p:cNvPr>
            <p:cNvSpPr>
              <a:spLocks noEditPoints="1"/>
            </p:cNvSpPr>
            <p:nvPr userDrawn="1"/>
          </p:nvSpPr>
          <p:spPr bwMode="auto">
            <a:xfrm>
              <a:off x="7381875" y="4302125"/>
              <a:ext cx="428625" cy="531813"/>
            </a:xfrm>
            <a:custGeom>
              <a:avLst/>
              <a:gdLst>
                <a:gd name="T0" fmla="*/ 217 w 270"/>
                <a:gd name="T1" fmla="*/ 119 h 335"/>
                <a:gd name="T2" fmla="*/ 178 w 270"/>
                <a:gd name="T3" fmla="*/ 80 h 335"/>
                <a:gd name="T4" fmla="*/ 217 w 270"/>
                <a:gd name="T5" fmla="*/ 80 h 335"/>
                <a:gd name="T6" fmla="*/ 139 w 270"/>
                <a:gd name="T7" fmla="*/ 0 h 335"/>
                <a:gd name="T8" fmla="*/ 56 w 270"/>
                <a:gd name="T9" fmla="*/ 80 h 335"/>
                <a:gd name="T10" fmla="*/ 96 w 270"/>
                <a:gd name="T11" fmla="*/ 80 h 335"/>
                <a:gd name="T12" fmla="*/ 56 w 270"/>
                <a:gd name="T13" fmla="*/ 119 h 335"/>
                <a:gd name="T14" fmla="*/ 96 w 270"/>
                <a:gd name="T15" fmla="*/ 119 h 335"/>
                <a:gd name="T16" fmla="*/ 0 w 270"/>
                <a:gd name="T17" fmla="*/ 216 h 335"/>
                <a:gd name="T18" fmla="*/ 113 w 270"/>
                <a:gd name="T19" fmla="*/ 216 h 335"/>
                <a:gd name="T20" fmla="*/ 113 w 270"/>
                <a:gd name="T21" fmla="*/ 335 h 335"/>
                <a:gd name="T22" fmla="*/ 157 w 270"/>
                <a:gd name="T23" fmla="*/ 335 h 335"/>
                <a:gd name="T24" fmla="*/ 157 w 270"/>
                <a:gd name="T25" fmla="*/ 216 h 335"/>
                <a:gd name="T26" fmla="*/ 270 w 270"/>
                <a:gd name="T27" fmla="*/ 216 h 335"/>
                <a:gd name="T28" fmla="*/ 178 w 270"/>
                <a:gd name="T29" fmla="*/ 119 h 335"/>
                <a:gd name="T30" fmla="*/ 217 w 270"/>
                <a:gd name="T31" fmla="*/ 119 h 335"/>
                <a:gd name="T32" fmla="*/ 252 w 270"/>
                <a:gd name="T33" fmla="*/ 207 h 335"/>
                <a:gd name="T34" fmla="*/ 148 w 270"/>
                <a:gd name="T35" fmla="*/ 207 h 335"/>
                <a:gd name="T36" fmla="*/ 148 w 270"/>
                <a:gd name="T37" fmla="*/ 331 h 335"/>
                <a:gd name="T38" fmla="*/ 122 w 270"/>
                <a:gd name="T39" fmla="*/ 331 h 335"/>
                <a:gd name="T40" fmla="*/ 122 w 270"/>
                <a:gd name="T41" fmla="*/ 207 h 335"/>
                <a:gd name="T42" fmla="*/ 22 w 270"/>
                <a:gd name="T43" fmla="*/ 207 h 335"/>
                <a:gd name="T44" fmla="*/ 113 w 270"/>
                <a:gd name="T45" fmla="*/ 110 h 335"/>
                <a:gd name="T46" fmla="*/ 74 w 270"/>
                <a:gd name="T47" fmla="*/ 110 h 335"/>
                <a:gd name="T48" fmla="*/ 113 w 270"/>
                <a:gd name="T49" fmla="*/ 75 h 335"/>
                <a:gd name="T50" fmla="*/ 74 w 270"/>
                <a:gd name="T51" fmla="*/ 75 h 335"/>
                <a:gd name="T52" fmla="*/ 139 w 270"/>
                <a:gd name="T53" fmla="*/ 9 h 335"/>
                <a:gd name="T54" fmla="*/ 196 w 270"/>
                <a:gd name="T55" fmla="*/ 75 h 335"/>
                <a:gd name="T56" fmla="*/ 161 w 270"/>
                <a:gd name="T57" fmla="*/ 75 h 335"/>
                <a:gd name="T58" fmla="*/ 196 w 270"/>
                <a:gd name="T59" fmla="*/ 110 h 335"/>
                <a:gd name="T60" fmla="*/ 161 w 270"/>
                <a:gd name="T61" fmla="*/ 110 h 335"/>
                <a:gd name="T62" fmla="*/ 252 w 270"/>
                <a:gd name="T63" fmla="*/ 20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335">
                  <a:moveTo>
                    <a:pt x="217" y="119"/>
                  </a:moveTo>
                  <a:lnTo>
                    <a:pt x="178" y="80"/>
                  </a:lnTo>
                  <a:lnTo>
                    <a:pt x="217" y="80"/>
                  </a:lnTo>
                  <a:lnTo>
                    <a:pt x="139" y="0"/>
                  </a:lnTo>
                  <a:lnTo>
                    <a:pt x="56" y="80"/>
                  </a:lnTo>
                  <a:lnTo>
                    <a:pt x="96" y="80"/>
                  </a:lnTo>
                  <a:lnTo>
                    <a:pt x="56" y="119"/>
                  </a:lnTo>
                  <a:lnTo>
                    <a:pt x="96" y="119"/>
                  </a:lnTo>
                  <a:lnTo>
                    <a:pt x="0" y="216"/>
                  </a:lnTo>
                  <a:lnTo>
                    <a:pt x="113" y="216"/>
                  </a:lnTo>
                  <a:lnTo>
                    <a:pt x="113" y="335"/>
                  </a:lnTo>
                  <a:lnTo>
                    <a:pt x="157" y="335"/>
                  </a:lnTo>
                  <a:lnTo>
                    <a:pt x="157" y="216"/>
                  </a:lnTo>
                  <a:lnTo>
                    <a:pt x="270" y="216"/>
                  </a:lnTo>
                  <a:lnTo>
                    <a:pt x="178" y="119"/>
                  </a:lnTo>
                  <a:lnTo>
                    <a:pt x="217" y="119"/>
                  </a:lnTo>
                  <a:close/>
                  <a:moveTo>
                    <a:pt x="252" y="207"/>
                  </a:moveTo>
                  <a:lnTo>
                    <a:pt x="148" y="207"/>
                  </a:lnTo>
                  <a:lnTo>
                    <a:pt x="148" y="331"/>
                  </a:lnTo>
                  <a:lnTo>
                    <a:pt x="122" y="331"/>
                  </a:lnTo>
                  <a:lnTo>
                    <a:pt x="122" y="207"/>
                  </a:lnTo>
                  <a:lnTo>
                    <a:pt x="22" y="207"/>
                  </a:lnTo>
                  <a:lnTo>
                    <a:pt x="113" y="110"/>
                  </a:lnTo>
                  <a:lnTo>
                    <a:pt x="74" y="110"/>
                  </a:lnTo>
                  <a:lnTo>
                    <a:pt x="113" y="75"/>
                  </a:lnTo>
                  <a:lnTo>
                    <a:pt x="74" y="75"/>
                  </a:lnTo>
                  <a:lnTo>
                    <a:pt x="139" y="9"/>
                  </a:lnTo>
                  <a:lnTo>
                    <a:pt x="196" y="75"/>
                  </a:lnTo>
                  <a:lnTo>
                    <a:pt x="161" y="75"/>
                  </a:lnTo>
                  <a:lnTo>
                    <a:pt x="196" y="110"/>
                  </a:lnTo>
                  <a:lnTo>
                    <a:pt x="161" y="110"/>
                  </a:lnTo>
                  <a:lnTo>
                    <a:pt x="252" y="2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3">
              <a:extLst>
                <a:ext uri="{FF2B5EF4-FFF2-40B4-BE49-F238E27FC236}">
                  <a16:creationId xmlns:a16="http://schemas.microsoft.com/office/drawing/2014/main" id="{B0EC2F0B-1B2A-0E62-5F4D-02D8E73D4057}"/>
                </a:ext>
              </a:extLst>
            </p:cNvPr>
            <p:cNvSpPr>
              <a:spLocks noEditPoints="1"/>
            </p:cNvSpPr>
            <p:nvPr userDrawn="1"/>
          </p:nvSpPr>
          <p:spPr bwMode="auto">
            <a:xfrm>
              <a:off x="11722100" y="4714875"/>
              <a:ext cx="26988" cy="34925"/>
            </a:xfrm>
            <a:custGeom>
              <a:avLst/>
              <a:gdLst>
                <a:gd name="T0" fmla="*/ 2 w 4"/>
                <a:gd name="T1" fmla="*/ 0 h 5"/>
                <a:gd name="T2" fmla="*/ 0 w 4"/>
                <a:gd name="T3" fmla="*/ 1 h 5"/>
                <a:gd name="T4" fmla="*/ 1 w 4"/>
                <a:gd name="T5" fmla="*/ 4 h 5"/>
                <a:gd name="T6" fmla="*/ 2 w 4"/>
                <a:gd name="T7" fmla="*/ 5 h 5"/>
                <a:gd name="T8" fmla="*/ 3 w 4"/>
                <a:gd name="T9" fmla="*/ 4 h 5"/>
                <a:gd name="T10" fmla="*/ 3 w 4"/>
                <a:gd name="T11" fmla="*/ 1 h 5"/>
                <a:gd name="T12" fmla="*/ 2 w 4"/>
                <a:gd name="T13" fmla="*/ 0 h 5"/>
                <a:gd name="T14" fmla="*/ 2 w 4"/>
                <a:gd name="T15" fmla="*/ 4 h 5"/>
                <a:gd name="T16" fmla="*/ 1 w 4"/>
                <a:gd name="T17" fmla="*/ 3 h 5"/>
                <a:gd name="T18" fmla="*/ 1 w 4"/>
                <a:gd name="T19" fmla="*/ 1 h 5"/>
                <a:gd name="T20" fmla="*/ 2 w 4"/>
                <a:gd name="T21" fmla="*/ 1 h 5"/>
                <a:gd name="T22" fmla="*/ 2 w 4"/>
                <a:gd name="T23" fmla="*/ 1 h 5"/>
                <a:gd name="T24" fmla="*/ 2 w 4"/>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0"/>
                  </a:moveTo>
                  <a:cubicBezTo>
                    <a:pt x="1" y="0"/>
                    <a:pt x="1" y="0"/>
                    <a:pt x="0" y="1"/>
                  </a:cubicBezTo>
                  <a:cubicBezTo>
                    <a:pt x="0" y="1"/>
                    <a:pt x="0" y="4"/>
                    <a:pt x="1" y="4"/>
                  </a:cubicBezTo>
                  <a:cubicBezTo>
                    <a:pt x="1" y="4"/>
                    <a:pt x="2" y="5"/>
                    <a:pt x="2" y="5"/>
                  </a:cubicBezTo>
                  <a:cubicBezTo>
                    <a:pt x="2" y="5"/>
                    <a:pt x="2" y="4"/>
                    <a:pt x="3" y="4"/>
                  </a:cubicBezTo>
                  <a:cubicBezTo>
                    <a:pt x="4" y="4"/>
                    <a:pt x="4" y="2"/>
                    <a:pt x="3" y="1"/>
                  </a:cubicBezTo>
                  <a:cubicBezTo>
                    <a:pt x="3" y="0"/>
                    <a:pt x="2" y="0"/>
                    <a:pt x="2" y="0"/>
                  </a:cubicBezTo>
                  <a:close/>
                  <a:moveTo>
                    <a:pt x="2" y="4"/>
                  </a:moveTo>
                  <a:cubicBezTo>
                    <a:pt x="2" y="4"/>
                    <a:pt x="2" y="4"/>
                    <a:pt x="1" y="3"/>
                  </a:cubicBezTo>
                  <a:cubicBezTo>
                    <a:pt x="1" y="3"/>
                    <a:pt x="1" y="2"/>
                    <a:pt x="1" y="1"/>
                  </a:cubicBezTo>
                  <a:cubicBezTo>
                    <a:pt x="1" y="1"/>
                    <a:pt x="1" y="1"/>
                    <a:pt x="2" y="1"/>
                  </a:cubicBezTo>
                  <a:cubicBezTo>
                    <a:pt x="2" y="1"/>
                    <a:pt x="2" y="1"/>
                    <a:pt x="2" y="1"/>
                  </a:cubicBezTo>
                  <a:cubicBezTo>
                    <a:pt x="3" y="2"/>
                    <a:pt x="3" y="3"/>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4">
              <a:extLst>
                <a:ext uri="{FF2B5EF4-FFF2-40B4-BE49-F238E27FC236}">
                  <a16:creationId xmlns:a16="http://schemas.microsoft.com/office/drawing/2014/main" id="{126B7ACA-C262-E8C1-7537-5B5DBCD9197A}"/>
                </a:ext>
              </a:extLst>
            </p:cNvPr>
            <p:cNvSpPr>
              <a:spLocks noEditPoints="1"/>
            </p:cNvSpPr>
            <p:nvPr userDrawn="1"/>
          </p:nvSpPr>
          <p:spPr bwMode="auto">
            <a:xfrm>
              <a:off x="11798300" y="4778375"/>
              <a:ext cx="20638" cy="34925"/>
            </a:xfrm>
            <a:custGeom>
              <a:avLst/>
              <a:gdLst>
                <a:gd name="T0" fmla="*/ 0 w 3"/>
                <a:gd name="T1" fmla="*/ 3 h 5"/>
                <a:gd name="T2" fmla="*/ 1 w 3"/>
                <a:gd name="T3" fmla="*/ 5 h 5"/>
                <a:gd name="T4" fmla="*/ 2 w 3"/>
                <a:gd name="T5" fmla="*/ 5 h 5"/>
                <a:gd name="T6" fmla="*/ 3 w 3"/>
                <a:gd name="T7" fmla="*/ 4 h 5"/>
                <a:gd name="T8" fmla="*/ 3 w 3"/>
                <a:gd name="T9" fmla="*/ 1 h 5"/>
                <a:gd name="T10" fmla="*/ 1 w 3"/>
                <a:gd name="T11" fmla="*/ 0 h 5"/>
                <a:gd name="T12" fmla="*/ 0 w 3"/>
                <a:gd name="T13" fmla="*/ 3 h 5"/>
                <a:gd name="T14" fmla="*/ 2 w 3"/>
                <a:gd name="T15" fmla="*/ 1 h 5"/>
                <a:gd name="T16" fmla="*/ 2 w 3"/>
                <a:gd name="T17" fmla="*/ 2 h 5"/>
                <a:gd name="T18" fmla="*/ 2 w 3"/>
                <a:gd name="T19" fmla="*/ 4 h 5"/>
                <a:gd name="T20" fmla="*/ 2 w 3"/>
                <a:gd name="T21" fmla="*/ 4 h 5"/>
                <a:gd name="T22" fmla="*/ 1 w 3"/>
                <a:gd name="T23" fmla="*/ 4 h 5"/>
                <a:gd name="T24" fmla="*/ 1 w 3"/>
                <a:gd name="T25" fmla="*/ 3 h 5"/>
                <a:gd name="T26" fmla="*/ 1 w 3"/>
                <a:gd name="T27" fmla="*/ 1 h 5"/>
                <a:gd name="T28" fmla="*/ 2 w 3"/>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0" y="3"/>
                  </a:moveTo>
                  <a:cubicBezTo>
                    <a:pt x="0" y="4"/>
                    <a:pt x="1" y="5"/>
                    <a:pt x="1" y="5"/>
                  </a:cubicBezTo>
                  <a:cubicBezTo>
                    <a:pt x="2" y="5"/>
                    <a:pt x="2" y="5"/>
                    <a:pt x="2" y="5"/>
                  </a:cubicBezTo>
                  <a:cubicBezTo>
                    <a:pt x="2" y="5"/>
                    <a:pt x="2" y="5"/>
                    <a:pt x="3" y="4"/>
                  </a:cubicBezTo>
                  <a:cubicBezTo>
                    <a:pt x="3" y="4"/>
                    <a:pt x="3" y="2"/>
                    <a:pt x="3" y="1"/>
                  </a:cubicBezTo>
                  <a:cubicBezTo>
                    <a:pt x="3" y="1"/>
                    <a:pt x="2" y="0"/>
                    <a:pt x="1" y="0"/>
                  </a:cubicBezTo>
                  <a:cubicBezTo>
                    <a:pt x="0" y="1"/>
                    <a:pt x="0" y="2"/>
                    <a:pt x="0" y="3"/>
                  </a:cubicBezTo>
                  <a:close/>
                  <a:moveTo>
                    <a:pt x="2" y="1"/>
                  </a:moveTo>
                  <a:cubicBezTo>
                    <a:pt x="2" y="1"/>
                    <a:pt x="2" y="1"/>
                    <a:pt x="2" y="2"/>
                  </a:cubicBezTo>
                  <a:cubicBezTo>
                    <a:pt x="2" y="2"/>
                    <a:pt x="2" y="3"/>
                    <a:pt x="2" y="4"/>
                  </a:cubicBezTo>
                  <a:cubicBezTo>
                    <a:pt x="2" y="4"/>
                    <a:pt x="2" y="4"/>
                    <a:pt x="2" y="4"/>
                  </a:cubicBezTo>
                  <a:cubicBezTo>
                    <a:pt x="2" y="4"/>
                    <a:pt x="1" y="4"/>
                    <a:pt x="1" y="4"/>
                  </a:cubicBezTo>
                  <a:cubicBezTo>
                    <a:pt x="1" y="4"/>
                    <a:pt x="1" y="3"/>
                    <a:pt x="1" y="3"/>
                  </a:cubicBezTo>
                  <a:cubicBezTo>
                    <a:pt x="1" y="2"/>
                    <a:pt x="1" y="1"/>
                    <a:pt x="1" y="1"/>
                  </a:cubicBezTo>
                  <a:cubicBezTo>
                    <a:pt x="1" y="1"/>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5">
              <a:extLst>
                <a:ext uri="{FF2B5EF4-FFF2-40B4-BE49-F238E27FC236}">
                  <a16:creationId xmlns:a16="http://schemas.microsoft.com/office/drawing/2014/main" id="{9769B097-F3F4-863F-CB1A-26A6C8CBFE5E}"/>
                </a:ext>
              </a:extLst>
            </p:cNvPr>
            <p:cNvSpPr>
              <a:spLocks noEditPoints="1"/>
            </p:cNvSpPr>
            <p:nvPr userDrawn="1"/>
          </p:nvSpPr>
          <p:spPr bwMode="auto">
            <a:xfrm>
              <a:off x="10941050" y="4232275"/>
              <a:ext cx="1244600" cy="615950"/>
            </a:xfrm>
            <a:custGeom>
              <a:avLst/>
              <a:gdLst>
                <a:gd name="T0" fmla="*/ 175 w 180"/>
                <a:gd name="T1" fmla="*/ 84 h 88"/>
                <a:gd name="T2" fmla="*/ 168 w 180"/>
                <a:gd name="T3" fmla="*/ 84 h 88"/>
                <a:gd name="T4" fmla="*/ 168 w 180"/>
                <a:gd name="T5" fmla="*/ 3 h 88"/>
                <a:gd name="T6" fmla="*/ 165 w 180"/>
                <a:gd name="T7" fmla="*/ 0 h 88"/>
                <a:gd name="T8" fmla="*/ 56 w 180"/>
                <a:gd name="T9" fmla="*/ 0 h 88"/>
                <a:gd name="T10" fmla="*/ 52 w 180"/>
                <a:gd name="T11" fmla="*/ 5 h 88"/>
                <a:gd name="T12" fmla="*/ 52 w 180"/>
                <a:gd name="T13" fmla="*/ 42 h 88"/>
                <a:gd name="T14" fmla="*/ 125 w 180"/>
                <a:gd name="T15" fmla="*/ 43 h 88"/>
                <a:gd name="T16" fmla="*/ 127 w 180"/>
                <a:gd name="T17" fmla="*/ 65 h 88"/>
                <a:gd name="T18" fmla="*/ 165 w 180"/>
                <a:gd name="T19" fmla="*/ 66 h 88"/>
                <a:gd name="T20" fmla="*/ 107 w 180"/>
                <a:gd name="T21" fmla="*/ 85 h 88"/>
                <a:gd name="T22" fmla="*/ 126 w 180"/>
                <a:gd name="T23" fmla="*/ 66 h 88"/>
                <a:gd name="T24" fmla="*/ 126 w 180"/>
                <a:gd name="T25" fmla="*/ 45 h 88"/>
                <a:gd name="T26" fmla="*/ 21 w 180"/>
                <a:gd name="T27" fmla="*/ 43 h 88"/>
                <a:gd name="T28" fmla="*/ 17 w 180"/>
                <a:gd name="T29" fmla="*/ 44 h 88"/>
                <a:gd name="T30" fmla="*/ 16 w 180"/>
                <a:gd name="T31" fmla="*/ 49 h 88"/>
                <a:gd name="T32" fmla="*/ 15 w 180"/>
                <a:gd name="T33" fmla="*/ 65 h 88"/>
                <a:gd name="T34" fmla="*/ 13 w 180"/>
                <a:gd name="T35" fmla="*/ 64 h 88"/>
                <a:gd name="T36" fmla="*/ 10 w 180"/>
                <a:gd name="T37" fmla="*/ 62 h 88"/>
                <a:gd name="T38" fmla="*/ 6 w 180"/>
                <a:gd name="T39" fmla="*/ 62 h 88"/>
                <a:gd name="T40" fmla="*/ 5 w 180"/>
                <a:gd name="T41" fmla="*/ 68 h 88"/>
                <a:gd name="T42" fmla="*/ 5 w 180"/>
                <a:gd name="T43" fmla="*/ 84 h 88"/>
                <a:gd name="T44" fmla="*/ 0 w 180"/>
                <a:gd name="T45" fmla="*/ 86 h 88"/>
                <a:gd name="T46" fmla="*/ 3 w 180"/>
                <a:gd name="T47" fmla="*/ 88 h 88"/>
                <a:gd name="T48" fmla="*/ 6 w 180"/>
                <a:gd name="T49" fmla="*/ 88 h 88"/>
                <a:gd name="T50" fmla="*/ 172 w 180"/>
                <a:gd name="T51" fmla="*/ 88 h 88"/>
                <a:gd name="T52" fmla="*/ 180 w 180"/>
                <a:gd name="T53" fmla="*/ 87 h 88"/>
                <a:gd name="T54" fmla="*/ 178 w 180"/>
                <a:gd name="T55" fmla="*/ 87 h 88"/>
                <a:gd name="T56" fmla="*/ 169 w 180"/>
                <a:gd name="T57" fmla="*/ 87 h 88"/>
                <a:gd name="T58" fmla="*/ 5 w 180"/>
                <a:gd name="T59" fmla="*/ 87 h 88"/>
                <a:gd name="T60" fmla="*/ 1 w 180"/>
                <a:gd name="T61" fmla="*/ 86 h 88"/>
                <a:gd name="T62" fmla="*/ 4 w 180"/>
                <a:gd name="T63" fmla="*/ 85 h 88"/>
                <a:gd name="T64" fmla="*/ 6 w 180"/>
                <a:gd name="T65" fmla="*/ 85 h 88"/>
                <a:gd name="T66" fmla="*/ 6 w 180"/>
                <a:gd name="T67" fmla="*/ 68 h 88"/>
                <a:gd name="T68" fmla="*/ 7 w 180"/>
                <a:gd name="T69" fmla="*/ 63 h 88"/>
                <a:gd name="T70" fmla="*/ 10 w 180"/>
                <a:gd name="T71" fmla="*/ 63 h 88"/>
                <a:gd name="T72" fmla="*/ 12 w 180"/>
                <a:gd name="T73" fmla="*/ 64 h 88"/>
                <a:gd name="T74" fmla="*/ 13 w 180"/>
                <a:gd name="T75" fmla="*/ 66 h 88"/>
                <a:gd name="T76" fmla="*/ 17 w 180"/>
                <a:gd name="T77" fmla="*/ 66 h 88"/>
                <a:gd name="T78" fmla="*/ 17 w 180"/>
                <a:gd name="T79" fmla="*/ 66 h 88"/>
                <a:gd name="T80" fmla="*/ 17 w 180"/>
                <a:gd name="T81" fmla="*/ 48 h 88"/>
                <a:gd name="T82" fmla="*/ 20 w 180"/>
                <a:gd name="T83" fmla="*/ 44 h 88"/>
                <a:gd name="T84" fmla="*/ 125 w 180"/>
                <a:gd name="T85" fmla="*/ 44 h 88"/>
                <a:gd name="T86" fmla="*/ 126 w 180"/>
                <a:gd name="T87" fmla="*/ 65 h 88"/>
                <a:gd name="T88" fmla="*/ 106 w 180"/>
                <a:gd name="T89" fmla="*/ 66 h 88"/>
                <a:gd name="T90" fmla="*/ 107 w 180"/>
                <a:gd name="T91" fmla="*/ 85 h 88"/>
                <a:gd name="T92" fmla="*/ 166 w 180"/>
                <a:gd name="T93" fmla="*/ 85 h 88"/>
                <a:gd name="T94" fmla="*/ 166 w 180"/>
                <a:gd name="T95" fmla="*/ 65 h 88"/>
                <a:gd name="T96" fmla="*/ 128 w 180"/>
                <a:gd name="T97" fmla="*/ 45 h 88"/>
                <a:gd name="T98" fmla="*/ 53 w 180"/>
                <a:gd name="T99" fmla="*/ 42 h 88"/>
                <a:gd name="T100" fmla="*/ 53 w 180"/>
                <a:gd name="T101" fmla="*/ 5 h 88"/>
                <a:gd name="T102" fmla="*/ 56 w 180"/>
                <a:gd name="T103" fmla="*/ 1 h 88"/>
                <a:gd name="T104" fmla="*/ 165 w 180"/>
                <a:gd name="T105" fmla="*/ 1 h 88"/>
                <a:gd name="T106" fmla="*/ 167 w 180"/>
                <a:gd name="T107" fmla="*/ 3 h 88"/>
                <a:gd name="T108" fmla="*/ 167 w 180"/>
                <a:gd name="T109" fmla="*/ 85 h 88"/>
                <a:gd name="T110" fmla="*/ 174 w 180"/>
                <a:gd name="T111" fmla="*/ 85 h 88"/>
                <a:gd name="T112" fmla="*/ 179 w 180"/>
                <a:gd name="T113" fmla="*/ 86 h 88"/>
                <a:gd name="T114" fmla="*/ 178 w 180"/>
                <a:gd name="T115"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88">
                  <a:moveTo>
                    <a:pt x="180" y="85"/>
                  </a:moveTo>
                  <a:cubicBezTo>
                    <a:pt x="179" y="84"/>
                    <a:pt x="177" y="84"/>
                    <a:pt x="175" y="84"/>
                  </a:cubicBezTo>
                  <a:cubicBezTo>
                    <a:pt x="175" y="84"/>
                    <a:pt x="175" y="84"/>
                    <a:pt x="174" y="84"/>
                  </a:cubicBezTo>
                  <a:cubicBezTo>
                    <a:pt x="168" y="84"/>
                    <a:pt x="168" y="84"/>
                    <a:pt x="168" y="84"/>
                  </a:cubicBezTo>
                  <a:cubicBezTo>
                    <a:pt x="168" y="80"/>
                    <a:pt x="168" y="73"/>
                    <a:pt x="168" y="64"/>
                  </a:cubicBezTo>
                  <a:cubicBezTo>
                    <a:pt x="168" y="40"/>
                    <a:pt x="168" y="4"/>
                    <a:pt x="168" y="3"/>
                  </a:cubicBezTo>
                  <a:cubicBezTo>
                    <a:pt x="168" y="3"/>
                    <a:pt x="168" y="2"/>
                    <a:pt x="167" y="1"/>
                  </a:cubicBezTo>
                  <a:cubicBezTo>
                    <a:pt x="167" y="0"/>
                    <a:pt x="166" y="0"/>
                    <a:pt x="165" y="0"/>
                  </a:cubicBezTo>
                  <a:cubicBezTo>
                    <a:pt x="57" y="0"/>
                    <a:pt x="57" y="0"/>
                    <a:pt x="57" y="0"/>
                  </a:cubicBezTo>
                  <a:cubicBezTo>
                    <a:pt x="57" y="0"/>
                    <a:pt x="56" y="0"/>
                    <a:pt x="56" y="0"/>
                  </a:cubicBezTo>
                  <a:cubicBezTo>
                    <a:pt x="55" y="0"/>
                    <a:pt x="54" y="0"/>
                    <a:pt x="53" y="0"/>
                  </a:cubicBezTo>
                  <a:cubicBezTo>
                    <a:pt x="52" y="0"/>
                    <a:pt x="52" y="3"/>
                    <a:pt x="52" y="5"/>
                  </a:cubicBezTo>
                  <a:cubicBezTo>
                    <a:pt x="52" y="6"/>
                    <a:pt x="52" y="6"/>
                    <a:pt x="52" y="6"/>
                  </a:cubicBezTo>
                  <a:cubicBezTo>
                    <a:pt x="52" y="42"/>
                    <a:pt x="52" y="42"/>
                    <a:pt x="52" y="42"/>
                  </a:cubicBezTo>
                  <a:cubicBezTo>
                    <a:pt x="52" y="43"/>
                    <a:pt x="52" y="43"/>
                    <a:pt x="52" y="43"/>
                  </a:cubicBezTo>
                  <a:cubicBezTo>
                    <a:pt x="125" y="43"/>
                    <a:pt x="125" y="43"/>
                    <a:pt x="125" y="43"/>
                  </a:cubicBezTo>
                  <a:cubicBezTo>
                    <a:pt x="126" y="43"/>
                    <a:pt x="127" y="44"/>
                    <a:pt x="127" y="45"/>
                  </a:cubicBezTo>
                  <a:cubicBezTo>
                    <a:pt x="127" y="65"/>
                    <a:pt x="127" y="65"/>
                    <a:pt x="127" y="65"/>
                  </a:cubicBezTo>
                  <a:cubicBezTo>
                    <a:pt x="127" y="66"/>
                    <a:pt x="127" y="66"/>
                    <a:pt x="127" y="66"/>
                  </a:cubicBezTo>
                  <a:cubicBezTo>
                    <a:pt x="165" y="66"/>
                    <a:pt x="165" y="66"/>
                    <a:pt x="165" y="66"/>
                  </a:cubicBezTo>
                  <a:cubicBezTo>
                    <a:pt x="165" y="85"/>
                    <a:pt x="165" y="85"/>
                    <a:pt x="165" y="85"/>
                  </a:cubicBezTo>
                  <a:cubicBezTo>
                    <a:pt x="107" y="85"/>
                    <a:pt x="107" y="85"/>
                    <a:pt x="107" y="85"/>
                  </a:cubicBezTo>
                  <a:cubicBezTo>
                    <a:pt x="107" y="66"/>
                    <a:pt x="107" y="66"/>
                    <a:pt x="107" y="66"/>
                  </a:cubicBezTo>
                  <a:cubicBezTo>
                    <a:pt x="126" y="66"/>
                    <a:pt x="126" y="66"/>
                    <a:pt x="126" y="66"/>
                  </a:cubicBezTo>
                  <a:cubicBezTo>
                    <a:pt x="126" y="66"/>
                    <a:pt x="126" y="66"/>
                    <a:pt x="126" y="65"/>
                  </a:cubicBezTo>
                  <a:cubicBezTo>
                    <a:pt x="126" y="45"/>
                    <a:pt x="126" y="45"/>
                    <a:pt x="126" y="45"/>
                  </a:cubicBezTo>
                  <a:cubicBezTo>
                    <a:pt x="126" y="44"/>
                    <a:pt x="126" y="43"/>
                    <a:pt x="125" y="43"/>
                  </a:cubicBezTo>
                  <a:cubicBezTo>
                    <a:pt x="21" y="43"/>
                    <a:pt x="21" y="43"/>
                    <a:pt x="21" y="43"/>
                  </a:cubicBezTo>
                  <a:cubicBezTo>
                    <a:pt x="21" y="43"/>
                    <a:pt x="21" y="43"/>
                    <a:pt x="20" y="43"/>
                  </a:cubicBezTo>
                  <a:cubicBezTo>
                    <a:pt x="19" y="43"/>
                    <a:pt x="18" y="43"/>
                    <a:pt x="17" y="44"/>
                  </a:cubicBezTo>
                  <a:cubicBezTo>
                    <a:pt x="16" y="44"/>
                    <a:pt x="16" y="46"/>
                    <a:pt x="16" y="48"/>
                  </a:cubicBezTo>
                  <a:cubicBezTo>
                    <a:pt x="16" y="48"/>
                    <a:pt x="16" y="49"/>
                    <a:pt x="16" y="49"/>
                  </a:cubicBezTo>
                  <a:cubicBezTo>
                    <a:pt x="16" y="65"/>
                    <a:pt x="16" y="65"/>
                    <a:pt x="16" y="65"/>
                  </a:cubicBezTo>
                  <a:cubicBezTo>
                    <a:pt x="16" y="65"/>
                    <a:pt x="16" y="65"/>
                    <a:pt x="15" y="65"/>
                  </a:cubicBezTo>
                  <a:cubicBezTo>
                    <a:pt x="15" y="65"/>
                    <a:pt x="14" y="65"/>
                    <a:pt x="13" y="65"/>
                  </a:cubicBezTo>
                  <a:cubicBezTo>
                    <a:pt x="13" y="65"/>
                    <a:pt x="13" y="65"/>
                    <a:pt x="13" y="64"/>
                  </a:cubicBezTo>
                  <a:cubicBezTo>
                    <a:pt x="13" y="64"/>
                    <a:pt x="13" y="63"/>
                    <a:pt x="13" y="62"/>
                  </a:cubicBezTo>
                  <a:cubicBezTo>
                    <a:pt x="12" y="62"/>
                    <a:pt x="11" y="62"/>
                    <a:pt x="10" y="62"/>
                  </a:cubicBezTo>
                  <a:cubicBezTo>
                    <a:pt x="10" y="62"/>
                    <a:pt x="9" y="62"/>
                    <a:pt x="9" y="62"/>
                  </a:cubicBezTo>
                  <a:cubicBezTo>
                    <a:pt x="8" y="62"/>
                    <a:pt x="7" y="62"/>
                    <a:pt x="6" y="62"/>
                  </a:cubicBezTo>
                  <a:cubicBezTo>
                    <a:pt x="5" y="63"/>
                    <a:pt x="5" y="64"/>
                    <a:pt x="5" y="66"/>
                  </a:cubicBezTo>
                  <a:cubicBezTo>
                    <a:pt x="5" y="67"/>
                    <a:pt x="5" y="67"/>
                    <a:pt x="5" y="68"/>
                  </a:cubicBezTo>
                  <a:cubicBezTo>
                    <a:pt x="5" y="72"/>
                    <a:pt x="5" y="72"/>
                    <a:pt x="5" y="72"/>
                  </a:cubicBezTo>
                  <a:cubicBezTo>
                    <a:pt x="5" y="76"/>
                    <a:pt x="5" y="81"/>
                    <a:pt x="5" y="84"/>
                  </a:cubicBezTo>
                  <a:cubicBezTo>
                    <a:pt x="5" y="84"/>
                    <a:pt x="5" y="84"/>
                    <a:pt x="4" y="84"/>
                  </a:cubicBezTo>
                  <a:cubicBezTo>
                    <a:pt x="3" y="84"/>
                    <a:pt x="0" y="84"/>
                    <a:pt x="0" y="86"/>
                  </a:cubicBezTo>
                  <a:cubicBezTo>
                    <a:pt x="0" y="87"/>
                    <a:pt x="0" y="87"/>
                    <a:pt x="1" y="87"/>
                  </a:cubicBezTo>
                  <a:cubicBezTo>
                    <a:pt x="1" y="88"/>
                    <a:pt x="2" y="88"/>
                    <a:pt x="3" y="88"/>
                  </a:cubicBezTo>
                  <a:cubicBezTo>
                    <a:pt x="4" y="88"/>
                    <a:pt x="4" y="88"/>
                    <a:pt x="5" y="88"/>
                  </a:cubicBezTo>
                  <a:cubicBezTo>
                    <a:pt x="5" y="88"/>
                    <a:pt x="6" y="88"/>
                    <a:pt x="6" y="88"/>
                  </a:cubicBezTo>
                  <a:cubicBezTo>
                    <a:pt x="169" y="88"/>
                    <a:pt x="169" y="88"/>
                    <a:pt x="169" y="88"/>
                  </a:cubicBezTo>
                  <a:cubicBezTo>
                    <a:pt x="170" y="88"/>
                    <a:pt x="171" y="88"/>
                    <a:pt x="172" y="88"/>
                  </a:cubicBezTo>
                  <a:cubicBezTo>
                    <a:pt x="174" y="88"/>
                    <a:pt x="176" y="88"/>
                    <a:pt x="178" y="88"/>
                  </a:cubicBezTo>
                  <a:cubicBezTo>
                    <a:pt x="180" y="88"/>
                    <a:pt x="180" y="87"/>
                    <a:pt x="180" y="87"/>
                  </a:cubicBezTo>
                  <a:cubicBezTo>
                    <a:pt x="180" y="86"/>
                    <a:pt x="180" y="85"/>
                    <a:pt x="180" y="85"/>
                  </a:cubicBezTo>
                  <a:close/>
                  <a:moveTo>
                    <a:pt x="178" y="87"/>
                  </a:moveTo>
                  <a:cubicBezTo>
                    <a:pt x="176" y="87"/>
                    <a:pt x="174" y="87"/>
                    <a:pt x="172" y="87"/>
                  </a:cubicBezTo>
                  <a:cubicBezTo>
                    <a:pt x="171" y="87"/>
                    <a:pt x="170" y="87"/>
                    <a:pt x="169" y="87"/>
                  </a:cubicBezTo>
                  <a:cubicBezTo>
                    <a:pt x="6" y="87"/>
                    <a:pt x="6" y="87"/>
                    <a:pt x="6" y="87"/>
                  </a:cubicBezTo>
                  <a:cubicBezTo>
                    <a:pt x="6" y="87"/>
                    <a:pt x="5" y="87"/>
                    <a:pt x="5" y="87"/>
                  </a:cubicBezTo>
                  <a:cubicBezTo>
                    <a:pt x="3" y="87"/>
                    <a:pt x="2" y="87"/>
                    <a:pt x="1" y="87"/>
                  </a:cubicBezTo>
                  <a:cubicBezTo>
                    <a:pt x="1" y="87"/>
                    <a:pt x="1" y="87"/>
                    <a:pt x="1" y="86"/>
                  </a:cubicBezTo>
                  <a:cubicBezTo>
                    <a:pt x="1" y="85"/>
                    <a:pt x="2" y="85"/>
                    <a:pt x="3" y="85"/>
                  </a:cubicBezTo>
                  <a:cubicBezTo>
                    <a:pt x="3" y="85"/>
                    <a:pt x="4" y="85"/>
                    <a:pt x="4" y="85"/>
                  </a:cubicBezTo>
                  <a:cubicBezTo>
                    <a:pt x="5" y="85"/>
                    <a:pt x="5" y="85"/>
                    <a:pt x="6" y="85"/>
                  </a:cubicBezTo>
                  <a:cubicBezTo>
                    <a:pt x="6" y="85"/>
                    <a:pt x="6" y="85"/>
                    <a:pt x="6" y="85"/>
                  </a:cubicBezTo>
                  <a:cubicBezTo>
                    <a:pt x="6" y="81"/>
                    <a:pt x="6" y="76"/>
                    <a:pt x="6" y="72"/>
                  </a:cubicBezTo>
                  <a:cubicBezTo>
                    <a:pt x="6" y="68"/>
                    <a:pt x="6" y="68"/>
                    <a:pt x="6" y="68"/>
                  </a:cubicBezTo>
                  <a:cubicBezTo>
                    <a:pt x="6" y="67"/>
                    <a:pt x="6" y="67"/>
                    <a:pt x="6" y="66"/>
                  </a:cubicBezTo>
                  <a:cubicBezTo>
                    <a:pt x="6" y="65"/>
                    <a:pt x="6" y="63"/>
                    <a:pt x="7" y="63"/>
                  </a:cubicBezTo>
                  <a:cubicBezTo>
                    <a:pt x="7" y="62"/>
                    <a:pt x="8" y="63"/>
                    <a:pt x="9" y="63"/>
                  </a:cubicBezTo>
                  <a:cubicBezTo>
                    <a:pt x="9" y="63"/>
                    <a:pt x="10" y="63"/>
                    <a:pt x="10" y="63"/>
                  </a:cubicBezTo>
                  <a:cubicBezTo>
                    <a:pt x="11" y="62"/>
                    <a:pt x="12" y="62"/>
                    <a:pt x="12" y="63"/>
                  </a:cubicBezTo>
                  <a:cubicBezTo>
                    <a:pt x="12" y="63"/>
                    <a:pt x="12" y="64"/>
                    <a:pt x="12" y="64"/>
                  </a:cubicBezTo>
                  <a:cubicBezTo>
                    <a:pt x="12" y="65"/>
                    <a:pt x="12" y="65"/>
                    <a:pt x="12" y="66"/>
                  </a:cubicBezTo>
                  <a:cubicBezTo>
                    <a:pt x="12" y="66"/>
                    <a:pt x="12" y="66"/>
                    <a:pt x="13" y="66"/>
                  </a:cubicBezTo>
                  <a:cubicBezTo>
                    <a:pt x="13" y="66"/>
                    <a:pt x="14" y="66"/>
                    <a:pt x="15" y="66"/>
                  </a:cubicBezTo>
                  <a:cubicBezTo>
                    <a:pt x="16" y="66"/>
                    <a:pt x="16" y="66"/>
                    <a:pt x="17" y="66"/>
                  </a:cubicBezTo>
                  <a:cubicBezTo>
                    <a:pt x="17" y="66"/>
                    <a:pt x="17" y="66"/>
                    <a:pt x="17" y="66"/>
                  </a:cubicBezTo>
                  <a:cubicBezTo>
                    <a:pt x="17" y="66"/>
                    <a:pt x="17" y="66"/>
                    <a:pt x="17" y="66"/>
                  </a:cubicBezTo>
                  <a:cubicBezTo>
                    <a:pt x="17" y="49"/>
                    <a:pt x="17" y="49"/>
                    <a:pt x="17" y="49"/>
                  </a:cubicBezTo>
                  <a:cubicBezTo>
                    <a:pt x="17" y="49"/>
                    <a:pt x="17" y="48"/>
                    <a:pt x="17" y="48"/>
                  </a:cubicBezTo>
                  <a:cubicBezTo>
                    <a:pt x="17" y="47"/>
                    <a:pt x="17" y="45"/>
                    <a:pt x="18" y="44"/>
                  </a:cubicBezTo>
                  <a:cubicBezTo>
                    <a:pt x="18" y="44"/>
                    <a:pt x="19" y="44"/>
                    <a:pt x="20" y="44"/>
                  </a:cubicBezTo>
                  <a:cubicBezTo>
                    <a:pt x="21" y="44"/>
                    <a:pt x="21" y="44"/>
                    <a:pt x="21" y="44"/>
                  </a:cubicBezTo>
                  <a:cubicBezTo>
                    <a:pt x="125" y="44"/>
                    <a:pt x="125" y="44"/>
                    <a:pt x="125" y="44"/>
                  </a:cubicBezTo>
                  <a:cubicBezTo>
                    <a:pt x="125" y="44"/>
                    <a:pt x="126" y="44"/>
                    <a:pt x="126" y="45"/>
                  </a:cubicBezTo>
                  <a:cubicBezTo>
                    <a:pt x="126" y="65"/>
                    <a:pt x="126" y="65"/>
                    <a:pt x="126" y="65"/>
                  </a:cubicBezTo>
                  <a:cubicBezTo>
                    <a:pt x="107" y="65"/>
                    <a:pt x="107" y="65"/>
                    <a:pt x="107" y="65"/>
                  </a:cubicBezTo>
                  <a:cubicBezTo>
                    <a:pt x="107" y="65"/>
                    <a:pt x="106" y="65"/>
                    <a:pt x="106" y="66"/>
                  </a:cubicBezTo>
                  <a:cubicBezTo>
                    <a:pt x="106" y="85"/>
                    <a:pt x="106" y="85"/>
                    <a:pt x="106" y="85"/>
                  </a:cubicBezTo>
                  <a:cubicBezTo>
                    <a:pt x="106" y="85"/>
                    <a:pt x="107" y="85"/>
                    <a:pt x="107" y="85"/>
                  </a:cubicBezTo>
                  <a:cubicBezTo>
                    <a:pt x="166" y="85"/>
                    <a:pt x="166" y="85"/>
                    <a:pt x="166" y="85"/>
                  </a:cubicBezTo>
                  <a:cubicBezTo>
                    <a:pt x="166" y="85"/>
                    <a:pt x="166" y="85"/>
                    <a:pt x="166" y="85"/>
                  </a:cubicBezTo>
                  <a:cubicBezTo>
                    <a:pt x="166" y="65"/>
                    <a:pt x="166" y="65"/>
                    <a:pt x="166" y="65"/>
                  </a:cubicBezTo>
                  <a:cubicBezTo>
                    <a:pt x="166" y="65"/>
                    <a:pt x="166" y="65"/>
                    <a:pt x="166" y="65"/>
                  </a:cubicBezTo>
                  <a:cubicBezTo>
                    <a:pt x="128" y="65"/>
                    <a:pt x="128" y="65"/>
                    <a:pt x="128" y="65"/>
                  </a:cubicBezTo>
                  <a:cubicBezTo>
                    <a:pt x="128" y="45"/>
                    <a:pt x="128" y="45"/>
                    <a:pt x="128" y="45"/>
                  </a:cubicBezTo>
                  <a:cubicBezTo>
                    <a:pt x="128" y="43"/>
                    <a:pt x="126" y="42"/>
                    <a:pt x="125" y="42"/>
                  </a:cubicBezTo>
                  <a:cubicBezTo>
                    <a:pt x="53" y="42"/>
                    <a:pt x="53" y="42"/>
                    <a:pt x="53" y="42"/>
                  </a:cubicBezTo>
                  <a:cubicBezTo>
                    <a:pt x="53" y="6"/>
                    <a:pt x="53" y="6"/>
                    <a:pt x="53" y="6"/>
                  </a:cubicBezTo>
                  <a:cubicBezTo>
                    <a:pt x="53" y="6"/>
                    <a:pt x="53" y="6"/>
                    <a:pt x="53" y="5"/>
                  </a:cubicBezTo>
                  <a:cubicBezTo>
                    <a:pt x="53" y="3"/>
                    <a:pt x="53" y="1"/>
                    <a:pt x="54" y="1"/>
                  </a:cubicBezTo>
                  <a:cubicBezTo>
                    <a:pt x="54" y="1"/>
                    <a:pt x="55" y="1"/>
                    <a:pt x="56" y="1"/>
                  </a:cubicBezTo>
                  <a:cubicBezTo>
                    <a:pt x="56" y="1"/>
                    <a:pt x="57" y="1"/>
                    <a:pt x="57" y="1"/>
                  </a:cubicBezTo>
                  <a:cubicBezTo>
                    <a:pt x="165" y="1"/>
                    <a:pt x="165" y="1"/>
                    <a:pt x="165" y="1"/>
                  </a:cubicBezTo>
                  <a:cubicBezTo>
                    <a:pt x="166" y="1"/>
                    <a:pt x="166" y="1"/>
                    <a:pt x="167" y="2"/>
                  </a:cubicBezTo>
                  <a:cubicBezTo>
                    <a:pt x="167" y="2"/>
                    <a:pt x="167" y="3"/>
                    <a:pt x="167" y="3"/>
                  </a:cubicBezTo>
                  <a:cubicBezTo>
                    <a:pt x="167" y="4"/>
                    <a:pt x="167" y="31"/>
                    <a:pt x="167" y="64"/>
                  </a:cubicBezTo>
                  <a:cubicBezTo>
                    <a:pt x="167" y="73"/>
                    <a:pt x="167" y="81"/>
                    <a:pt x="167" y="85"/>
                  </a:cubicBezTo>
                  <a:cubicBezTo>
                    <a:pt x="167" y="85"/>
                    <a:pt x="167" y="85"/>
                    <a:pt x="168" y="85"/>
                  </a:cubicBezTo>
                  <a:cubicBezTo>
                    <a:pt x="174" y="85"/>
                    <a:pt x="174" y="85"/>
                    <a:pt x="174" y="85"/>
                  </a:cubicBezTo>
                  <a:cubicBezTo>
                    <a:pt x="175" y="85"/>
                    <a:pt x="175" y="85"/>
                    <a:pt x="175" y="85"/>
                  </a:cubicBezTo>
                  <a:cubicBezTo>
                    <a:pt x="177" y="85"/>
                    <a:pt x="178" y="85"/>
                    <a:pt x="179" y="86"/>
                  </a:cubicBezTo>
                  <a:cubicBezTo>
                    <a:pt x="179" y="86"/>
                    <a:pt x="179" y="86"/>
                    <a:pt x="179" y="86"/>
                  </a:cubicBezTo>
                  <a:cubicBezTo>
                    <a:pt x="179" y="87"/>
                    <a:pt x="179" y="87"/>
                    <a:pt x="178"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6">
              <a:extLst>
                <a:ext uri="{FF2B5EF4-FFF2-40B4-BE49-F238E27FC236}">
                  <a16:creationId xmlns:a16="http://schemas.microsoft.com/office/drawing/2014/main" id="{8A6DCA08-7C0A-A53E-82CF-79C284873EA4}"/>
                </a:ext>
              </a:extLst>
            </p:cNvPr>
            <p:cNvSpPr>
              <a:spLocks noEditPoints="1"/>
            </p:cNvSpPr>
            <p:nvPr userDrawn="1"/>
          </p:nvSpPr>
          <p:spPr bwMode="auto">
            <a:xfrm>
              <a:off x="11915775" y="4275138"/>
              <a:ext cx="14288"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7">
              <a:extLst>
                <a:ext uri="{FF2B5EF4-FFF2-40B4-BE49-F238E27FC236}">
                  <a16:creationId xmlns:a16="http://schemas.microsoft.com/office/drawing/2014/main" id="{7DE15530-7869-72D3-146A-E8F72CB65298}"/>
                </a:ext>
              </a:extLst>
            </p:cNvPr>
            <p:cNvSpPr>
              <a:spLocks noEditPoints="1"/>
            </p:cNvSpPr>
            <p:nvPr userDrawn="1"/>
          </p:nvSpPr>
          <p:spPr bwMode="auto">
            <a:xfrm>
              <a:off x="11736388" y="4568825"/>
              <a:ext cx="12700" cy="90488"/>
            </a:xfrm>
            <a:custGeom>
              <a:avLst/>
              <a:gdLst>
                <a:gd name="T0" fmla="*/ 1 w 2"/>
                <a:gd name="T1" fmla="*/ 13 h 13"/>
                <a:gd name="T2" fmla="*/ 2 w 2"/>
                <a:gd name="T3" fmla="*/ 12 h 13"/>
                <a:gd name="T4" fmla="*/ 2 w 2"/>
                <a:gd name="T5" fmla="*/ 1 h 13"/>
                <a:gd name="T6" fmla="*/ 1 w 2"/>
                <a:gd name="T7" fmla="*/ 0 h 13"/>
                <a:gd name="T8" fmla="*/ 0 w 2"/>
                <a:gd name="T9" fmla="*/ 1 h 13"/>
                <a:gd name="T10" fmla="*/ 0 w 2"/>
                <a:gd name="T11" fmla="*/ 12 h 13"/>
                <a:gd name="T12" fmla="*/ 1 w 2"/>
                <a:gd name="T13" fmla="*/ 13 h 13"/>
                <a:gd name="T14" fmla="*/ 1 w 2"/>
                <a:gd name="T15" fmla="*/ 1 h 13"/>
                <a:gd name="T16" fmla="*/ 1 w 2"/>
                <a:gd name="T17" fmla="*/ 1 h 13"/>
                <a:gd name="T18" fmla="*/ 1 w 2"/>
                <a:gd name="T19" fmla="*/ 1 h 13"/>
                <a:gd name="T20" fmla="*/ 1 w 2"/>
                <a:gd name="T21" fmla="*/ 12 h 13"/>
                <a:gd name="T22" fmla="*/ 1 w 2"/>
                <a:gd name="T23" fmla="*/ 12 h 13"/>
                <a:gd name="T24" fmla="*/ 1 w 2"/>
                <a:gd name="T25"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3">
                  <a:moveTo>
                    <a:pt x="1" y="13"/>
                  </a:moveTo>
                  <a:cubicBezTo>
                    <a:pt x="2" y="13"/>
                    <a:pt x="2" y="13"/>
                    <a:pt x="2" y="12"/>
                  </a:cubicBezTo>
                  <a:cubicBezTo>
                    <a:pt x="2" y="1"/>
                    <a:pt x="2" y="1"/>
                    <a:pt x="2" y="1"/>
                  </a:cubicBezTo>
                  <a:cubicBezTo>
                    <a:pt x="2" y="0"/>
                    <a:pt x="2" y="0"/>
                    <a:pt x="1" y="0"/>
                  </a:cubicBezTo>
                  <a:cubicBezTo>
                    <a:pt x="0" y="0"/>
                    <a:pt x="0" y="0"/>
                    <a:pt x="0" y="1"/>
                  </a:cubicBezTo>
                  <a:cubicBezTo>
                    <a:pt x="0" y="12"/>
                    <a:pt x="0" y="12"/>
                    <a:pt x="0" y="12"/>
                  </a:cubicBezTo>
                  <a:cubicBezTo>
                    <a:pt x="0" y="13"/>
                    <a:pt x="0" y="13"/>
                    <a:pt x="1" y="13"/>
                  </a:cubicBezTo>
                  <a:close/>
                  <a:moveTo>
                    <a:pt x="1" y="1"/>
                  </a:moveTo>
                  <a:cubicBezTo>
                    <a:pt x="1" y="1"/>
                    <a:pt x="1" y="1"/>
                    <a:pt x="1" y="1"/>
                  </a:cubicBezTo>
                  <a:cubicBezTo>
                    <a:pt x="1" y="1"/>
                    <a:pt x="1" y="1"/>
                    <a:pt x="1" y="1"/>
                  </a:cubicBezTo>
                  <a:cubicBezTo>
                    <a:pt x="1" y="12"/>
                    <a:pt x="1" y="12"/>
                    <a:pt x="1" y="12"/>
                  </a:cubicBezTo>
                  <a:cubicBezTo>
                    <a:pt x="1" y="12"/>
                    <a:pt x="1" y="12"/>
                    <a:pt x="1" y="1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8">
              <a:extLst>
                <a:ext uri="{FF2B5EF4-FFF2-40B4-BE49-F238E27FC236}">
                  <a16:creationId xmlns:a16="http://schemas.microsoft.com/office/drawing/2014/main" id="{AF6D7453-D161-8334-5BAC-FF50513D5691}"/>
                </a:ext>
              </a:extLst>
            </p:cNvPr>
            <p:cNvSpPr>
              <a:spLocks noEditPoints="1"/>
            </p:cNvSpPr>
            <p:nvPr userDrawn="1"/>
          </p:nvSpPr>
          <p:spPr bwMode="auto">
            <a:xfrm>
              <a:off x="11845925" y="4476750"/>
              <a:ext cx="242888" cy="182563"/>
            </a:xfrm>
            <a:custGeom>
              <a:avLst/>
              <a:gdLst>
                <a:gd name="T0" fmla="*/ 35 w 35"/>
                <a:gd name="T1" fmla="*/ 0 h 26"/>
                <a:gd name="T2" fmla="*/ 0 w 35"/>
                <a:gd name="T3" fmla="*/ 0 h 26"/>
                <a:gd name="T4" fmla="*/ 0 w 35"/>
                <a:gd name="T5" fmla="*/ 1 h 26"/>
                <a:gd name="T6" fmla="*/ 0 w 35"/>
                <a:gd name="T7" fmla="*/ 25 h 26"/>
                <a:gd name="T8" fmla="*/ 0 w 35"/>
                <a:gd name="T9" fmla="*/ 26 h 26"/>
                <a:gd name="T10" fmla="*/ 35 w 35"/>
                <a:gd name="T11" fmla="*/ 26 h 26"/>
                <a:gd name="T12" fmla="*/ 35 w 35"/>
                <a:gd name="T13" fmla="*/ 25 h 26"/>
                <a:gd name="T14" fmla="*/ 35 w 35"/>
                <a:gd name="T15" fmla="*/ 1 h 26"/>
                <a:gd name="T16" fmla="*/ 35 w 35"/>
                <a:gd name="T17" fmla="*/ 0 h 26"/>
                <a:gd name="T18" fmla="*/ 34 w 35"/>
                <a:gd name="T19" fmla="*/ 25 h 26"/>
                <a:gd name="T20" fmla="*/ 1 w 35"/>
                <a:gd name="T21" fmla="*/ 25 h 26"/>
                <a:gd name="T22" fmla="*/ 1 w 35"/>
                <a:gd name="T23" fmla="*/ 1 h 26"/>
                <a:gd name="T24" fmla="*/ 34 w 35"/>
                <a:gd name="T25" fmla="*/ 1 h 26"/>
                <a:gd name="T26" fmla="*/ 34 w 35"/>
                <a:gd name="T2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6">
                  <a:moveTo>
                    <a:pt x="35" y="0"/>
                  </a:moveTo>
                  <a:cubicBezTo>
                    <a:pt x="0" y="0"/>
                    <a:pt x="0" y="0"/>
                    <a:pt x="0" y="0"/>
                  </a:cubicBezTo>
                  <a:cubicBezTo>
                    <a:pt x="0" y="0"/>
                    <a:pt x="0" y="0"/>
                    <a:pt x="0" y="1"/>
                  </a:cubicBezTo>
                  <a:cubicBezTo>
                    <a:pt x="0" y="25"/>
                    <a:pt x="0" y="25"/>
                    <a:pt x="0" y="25"/>
                  </a:cubicBezTo>
                  <a:cubicBezTo>
                    <a:pt x="0" y="26"/>
                    <a:pt x="0" y="26"/>
                    <a:pt x="0" y="26"/>
                  </a:cubicBezTo>
                  <a:cubicBezTo>
                    <a:pt x="35" y="26"/>
                    <a:pt x="35" y="26"/>
                    <a:pt x="35" y="26"/>
                  </a:cubicBezTo>
                  <a:cubicBezTo>
                    <a:pt x="35" y="26"/>
                    <a:pt x="35" y="26"/>
                    <a:pt x="35" y="25"/>
                  </a:cubicBezTo>
                  <a:cubicBezTo>
                    <a:pt x="35" y="1"/>
                    <a:pt x="35" y="1"/>
                    <a:pt x="35" y="1"/>
                  </a:cubicBezTo>
                  <a:cubicBezTo>
                    <a:pt x="35" y="0"/>
                    <a:pt x="35" y="0"/>
                    <a:pt x="35" y="0"/>
                  </a:cubicBezTo>
                  <a:close/>
                  <a:moveTo>
                    <a:pt x="34" y="25"/>
                  </a:moveTo>
                  <a:cubicBezTo>
                    <a:pt x="1" y="25"/>
                    <a:pt x="1" y="25"/>
                    <a:pt x="1" y="25"/>
                  </a:cubicBezTo>
                  <a:cubicBezTo>
                    <a:pt x="1" y="1"/>
                    <a:pt x="1" y="1"/>
                    <a:pt x="1" y="1"/>
                  </a:cubicBezTo>
                  <a:cubicBezTo>
                    <a:pt x="34" y="1"/>
                    <a:pt x="34" y="1"/>
                    <a:pt x="34" y="1"/>
                  </a:cubicBezTo>
                  <a:lnTo>
                    <a:pt x="3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9">
              <a:extLst>
                <a:ext uri="{FF2B5EF4-FFF2-40B4-BE49-F238E27FC236}">
                  <a16:creationId xmlns:a16="http://schemas.microsoft.com/office/drawing/2014/main" id="{E0A083BF-AB44-6ACA-4141-21F79A53BC8C}"/>
                </a:ext>
              </a:extLst>
            </p:cNvPr>
            <p:cNvSpPr>
              <a:spLocks noEditPoints="1"/>
            </p:cNvSpPr>
            <p:nvPr userDrawn="1"/>
          </p:nvSpPr>
          <p:spPr bwMode="auto">
            <a:xfrm>
              <a:off x="11804650"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90">
              <a:extLst>
                <a:ext uri="{FF2B5EF4-FFF2-40B4-BE49-F238E27FC236}">
                  <a16:creationId xmlns:a16="http://schemas.microsoft.com/office/drawing/2014/main" id="{0DB1ADB8-ED62-CF9D-652E-A647CF5F491C}"/>
                </a:ext>
              </a:extLst>
            </p:cNvPr>
            <p:cNvSpPr>
              <a:spLocks noEditPoints="1"/>
            </p:cNvSpPr>
            <p:nvPr userDrawn="1"/>
          </p:nvSpPr>
          <p:spPr bwMode="auto">
            <a:xfrm>
              <a:off x="11542713" y="4568825"/>
              <a:ext cx="20638" cy="133350"/>
            </a:xfrm>
            <a:custGeom>
              <a:avLst/>
              <a:gdLst>
                <a:gd name="T0" fmla="*/ 2 w 3"/>
                <a:gd name="T1" fmla="*/ 19 h 19"/>
                <a:gd name="T2" fmla="*/ 3 w 3"/>
                <a:gd name="T3" fmla="*/ 18 h 19"/>
                <a:gd name="T4" fmla="*/ 3 w 3"/>
                <a:gd name="T5" fmla="*/ 1 h 19"/>
                <a:gd name="T6" fmla="*/ 2 w 3"/>
                <a:gd name="T7" fmla="*/ 0 h 19"/>
                <a:gd name="T8" fmla="*/ 0 w 3"/>
                <a:gd name="T9" fmla="*/ 1 h 19"/>
                <a:gd name="T10" fmla="*/ 0 w 3"/>
                <a:gd name="T11" fmla="*/ 18 h 19"/>
                <a:gd name="T12" fmla="*/ 2 w 3"/>
                <a:gd name="T13" fmla="*/ 19 h 19"/>
                <a:gd name="T14" fmla="*/ 1 w 3"/>
                <a:gd name="T15" fmla="*/ 1 h 19"/>
                <a:gd name="T16" fmla="*/ 2 w 3"/>
                <a:gd name="T17" fmla="*/ 1 h 19"/>
                <a:gd name="T18" fmla="*/ 2 w 3"/>
                <a:gd name="T19" fmla="*/ 1 h 19"/>
                <a:gd name="T20" fmla="*/ 2 w 3"/>
                <a:gd name="T21" fmla="*/ 18 h 19"/>
                <a:gd name="T22" fmla="*/ 1 w 3"/>
                <a:gd name="T23" fmla="*/ 18 h 19"/>
                <a:gd name="T24" fmla="*/ 1 w 3"/>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9">
                  <a:moveTo>
                    <a:pt x="2" y="19"/>
                  </a:moveTo>
                  <a:cubicBezTo>
                    <a:pt x="2" y="19"/>
                    <a:pt x="3" y="19"/>
                    <a:pt x="3" y="18"/>
                  </a:cubicBezTo>
                  <a:cubicBezTo>
                    <a:pt x="3" y="1"/>
                    <a:pt x="3" y="1"/>
                    <a:pt x="3" y="1"/>
                  </a:cubicBezTo>
                  <a:cubicBezTo>
                    <a:pt x="3" y="0"/>
                    <a:pt x="2" y="0"/>
                    <a:pt x="2" y="0"/>
                  </a:cubicBezTo>
                  <a:cubicBezTo>
                    <a:pt x="1" y="0"/>
                    <a:pt x="0" y="0"/>
                    <a:pt x="0" y="1"/>
                  </a:cubicBezTo>
                  <a:cubicBezTo>
                    <a:pt x="0" y="18"/>
                    <a:pt x="0" y="18"/>
                    <a:pt x="0" y="18"/>
                  </a:cubicBezTo>
                  <a:cubicBezTo>
                    <a:pt x="0" y="19"/>
                    <a:pt x="1" y="19"/>
                    <a:pt x="2" y="19"/>
                  </a:cubicBezTo>
                  <a:close/>
                  <a:moveTo>
                    <a:pt x="1" y="1"/>
                  </a:moveTo>
                  <a:cubicBezTo>
                    <a:pt x="1" y="1"/>
                    <a:pt x="1" y="1"/>
                    <a:pt x="2" y="1"/>
                  </a:cubicBezTo>
                  <a:cubicBezTo>
                    <a:pt x="2" y="1"/>
                    <a:pt x="2" y="1"/>
                    <a:pt x="2" y="1"/>
                  </a:cubicBezTo>
                  <a:cubicBezTo>
                    <a:pt x="2" y="18"/>
                    <a:pt x="2" y="18"/>
                    <a:pt x="2" y="18"/>
                  </a:cubicBezTo>
                  <a:cubicBezTo>
                    <a:pt x="2"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91">
              <a:extLst>
                <a:ext uri="{FF2B5EF4-FFF2-40B4-BE49-F238E27FC236}">
                  <a16:creationId xmlns:a16="http://schemas.microsoft.com/office/drawing/2014/main" id="{ABB5D3B5-8C1A-50B5-4B2A-6D5E8C7218D6}"/>
                </a:ext>
              </a:extLst>
            </p:cNvPr>
            <p:cNvSpPr>
              <a:spLocks noEditPoints="1"/>
            </p:cNvSpPr>
            <p:nvPr userDrawn="1"/>
          </p:nvSpPr>
          <p:spPr bwMode="auto">
            <a:xfrm>
              <a:off x="11363325"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2 w 2"/>
                <a:gd name="T15" fmla="*/ 30 h 31"/>
                <a:gd name="T16" fmla="*/ 1 w 2"/>
                <a:gd name="T17" fmla="*/ 30 h 31"/>
                <a:gd name="T18" fmla="*/ 1 w 2"/>
                <a:gd name="T19" fmla="*/ 2 h 31"/>
                <a:gd name="T20" fmla="*/ 1 w 2"/>
                <a:gd name="T21" fmla="*/ 1 h 31"/>
                <a:gd name="T22" fmla="*/ 2 w 2"/>
                <a:gd name="T23" fmla="*/ 2 h 31"/>
                <a:gd name="T24" fmla="*/ 2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2" y="30"/>
                  </a:moveTo>
                  <a:cubicBezTo>
                    <a:pt x="2" y="30"/>
                    <a:pt x="1" y="30"/>
                    <a:pt x="1" y="30"/>
                  </a:cubicBezTo>
                  <a:cubicBezTo>
                    <a:pt x="1" y="2"/>
                    <a:pt x="1" y="2"/>
                    <a:pt x="1" y="2"/>
                  </a:cubicBezTo>
                  <a:cubicBezTo>
                    <a:pt x="1" y="1"/>
                    <a:pt x="1" y="1"/>
                    <a:pt x="1" y="1"/>
                  </a:cubicBezTo>
                  <a:cubicBezTo>
                    <a:pt x="1" y="1"/>
                    <a:pt x="2" y="1"/>
                    <a:pt x="2" y="2"/>
                  </a:cubicBezTo>
                  <a:lnTo>
                    <a:pt x="2"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2">
              <a:extLst>
                <a:ext uri="{FF2B5EF4-FFF2-40B4-BE49-F238E27FC236}">
                  <a16:creationId xmlns:a16="http://schemas.microsoft.com/office/drawing/2014/main" id="{E5F379AB-D7E4-248F-6483-B0BC30AC1ACB}"/>
                </a:ext>
              </a:extLst>
            </p:cNvPr>
            <p:cNvSpPr>
              <a:spLocks noEditPoints="1"/>
            </p:cNvSpPr>
            <p:nvPr userDrawn="1"/>
          </p:nvSpPr>
          <p:spPr bwMode="auto">
            <a:xfrm>
              <a:off x="11425238"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8" y="16"/>
                    <a:pt x="9" y="15"/>
                    <a:pt x="9" y="15"/>
                  </a:cubicBezTo>
                  <a:cubicBezTo>
                    <a:pt x="9" y="1"/>
                    <a:pt x="9" y="1"/>
                    <a:pt x="9" y="1"/>
                  </a:cubicBezTo>
                  <a:cubicBezTo>
                    <a:pt x="9" y="0"/>
                    <a:pt x="8" y="0"/>
                    <a:pt x="8" y="0"/>
                  </a:cubicBezTo>
                  <a:cubicBezTo>
                    <a:pt x="1" y="0"/>
                    <a:pt x="1" y="0"/>
                    <a:pt x="1" y="0"/>
                  </a:cubicBezTo>
                  <a:cubicBezTo>
                    <a:pt x="0" y="0"/>
                    <a:pt x="0" y="0"/>
                    <a:pt x="0" y="1"/>
                  </a:cubicBezTo>
                  <a:cubicBezTo>
                    <a:pt x="0" y="15"/>
                    <a:pt x="0" y="15"/>
                    <a:pt x="0" y="15"/>
                  </a:cubicBezTo>
                  <a:cubicBezTo>
                    <a:pt x="0" y="15"/>
                    <a:pt x="0"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3">
              <a:extLst>
                <a:ext uri="{FF2B5EF4-FFF2-40B4-BE49-F238E27FC236}">
                  <a16:creationId xmlns:a16="http://schemas.microsoft.com/office/drawing/2014/main" id="{58A17068-71DC-6339-E950-F9B9F55E85D1}"/>
                </a:ext>
              </a:extLst>
            </p:cNvPr>
            <p:cNvSpPr>
              <a:spLocks noEditPoints="1"/>
            </p:cNvSpPr>
            <p:nvPr userDrawn="1"/>
          </p:nvSpPr>
          <p:spPr bwMode="auto">
            <a:xfrm>
              <a:off x="11695113" y="4275138"/>
              <a:ext cx="12700"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0" y="0"/>
                    <a:pt x="0" y="1"/>
                    <a:pt x="0" y="2"/>
                  </a:cubicBezTo>
                  <a:cubicBezTo>
                    <a:pt x="0" y="30"/>
                    <a:pt x="0" y="30"/>
                    <a:pt x="0" y="30"/>
                  </a:cubicBezTo>
                  <a:cubicBezTo>
                    <a:pt x="0" y="31"/>
                    <a:pt x="0"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4">
              <a:extLst>
                <a:ext uri="{FF2B5EF4-FFF2-40B4-BE49-F238E27FC236}">
                  <a16:creationId xmlns:a16="http://schemas.microsoft.com/office/drawing/2014/main" id="{39CF126E-23E4-2836-2F3F-B80095E26DFE}"/>
                </a:ext>
              </a:extLst>
            </p:cNvPr>
            <p:cNvSpPr>
              <a:spLocks noEditPoints="1"/>
            </p:cNvSpPr>
            <p:nvPr userDrawn="1"/>
          </p:nvSpPr>
          <p:spPr bwMode="auto">
            <a:xfrm>
              <a:off x="11583988"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5">
              <a:extLst>
                <a:ext uri="{FF2B5EF4-FFF2-40B4-BE49-F238E27FC236}">
                  <a16:creationId xmlns:a16="http://schemas.microsoft.com/office/drawing/2014/main" id="{3FD0DDA4-5BDA-1A22-7178-F1D8995A892E}"/>
                </a:ext>
              </a:extLst>
            </p:cNvPr>
            <p:cNvSpPr>
              <a:spLocks noEditPoints="1"/>
            </p:cNvSpPr>
            <p:nvPr userDrawn="1"/>
          </p:nvSpPr>
          <p:spPr bwMode="auto">
            <a:xfrm>
              <a:off x="11472863" y="4275138"/>
              <a:ext cx="14288" cy="215900"/>
            </a:xfrm>
            <a:custGeom>
              <a:avLst/>
              <a:gdLst>
                <a:gd name="T0" fmla="*/ 1 w 2"/>
                <a:gd name="T1" fmla="*/ 0 h 31"/>
                <a:gd name="T2" fmla="*/ 0 w 2"/>
                <a:gd name="T3" fmla="*/ 2 h 31"/>
                <a:gd name="T4" fmla="*/ 0 w 2"/>
                <a:gd name="T5" fmla="*/ 30 h 31"/>
                <a:gd name="T6" fmla="*/ 1 w 2"/>
                <a:gd name="T7" fmla="*/ 31 h 31"/>
                <a:gd name="T8" fmla="*/ 2 w 2"/>
                <a:gd name="T9" fmla="*/ 30 h 31"/>
                <a:gd name="T10" fmla="*/ 2 w 2"/>
                <a:gd name="T11" fmla="*/ 2 h 31"/>
                <a:gd name="T12" fmla="*/ 1 w 2"/>
                <a:gd name="T13" fmla="*/ 0 h 31"/>
                <a:gd name="T14" fmla="*/ 1 w 2"/>
                <a:gd name="T15" fmla="*/ 30 h 31"/>
                <a:gd name="T16" fmla="*/ 1 w 2"/>
                <a:gd name="T17" fmla="*/ 30 h 31"/>
                <a:gd name="T18" fmla="*/ 1 w 2"/>
                <a:gd name="T19" fmla="*/ 2 h 31"/>
                <a:gd name="T20" fmla="*/ 1 w 2"/>
                <a:gd name="T21" fmla="*/ 1 h 31"/>
                <a:gd name="T22" fmla="*/ 1 w 2"/>
                <a:gd name="T23" fmla="*/ 2 h 31"/>
                <a:gd name="T24" fmla="*/ 1 w 2"/>
                <a:gd name="T25" fmla="*/ 3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31">
                  <a:moveTo>
                    <a:pt x="1" y="0"/>
                  </a:moveTo>
                  <a:cubicBezTo>
                    <a:pt x="1" y="0"/>
                    <a:pt x="0" y="1"/>
                    <a:pt x="0" y="2"/>
                  </a:cubicBezTo>
                  <a:cubicBezTo>
                    <a:pt x="0" y="30"/>
                    <a:pt x="0" y="30"/>
                    <a:pt x="0" y="30"/>
                  </a:cubicBezTo>
                  <a:cubicBezTo>
                    <a:pt x="0" y="31"/>
                    <a:pt x="1" y="31"/>
                    <a:pt x="1" y="31"/>
                  </a:cubicBezTo>
                  <a:cubicBezTo>
                    <a:pt x="2" y="31"/>
                    <a:pt x="2" y="31"/>
                    <a:pt x="2" y="30"/>
                  </a:cubicBezTo>
                  <a:cubicBezTo>
                    <a:pt x="2" y="2"/>
                    <a:pt x="2" y="2"/>
                    <a:pt x="2" y="2"/>
                  </a:cubicBezTo>
                  <a:cubicBezTo>
                    <a:pt x="2" y="1"/>
                    <a:pt x="2" y="0"/>
                    <a:pt x="1" y="0"/>
                  </a:cubicBezTo>
                  <a:close/>
                  <a:moveTo>
                    <a:pt x="1" y="30"/>
                  </a:moveTo>
                  <a:cubicBezTo>
                    <a:pt x="1" y="30"/>
                    <a:pt x="1" y="30"/>
                    <a:pt x="1" y="30"/>
                  </a:cubicBezTo>
                  <a:cubicBezTo>
                    <a:pt x="1" y="2"/>
                    <a:pt x="1" y="2"/>
                    <a:pt x="1" y="2"/>
                  </a:cubicBezTo>
                  <a:cubicBezTo>
                    <a:pt x="1" y="1"/>
                    <a:pt x="1" y="1"/>
                    <a:pt x="1" y="1"/>
                  </a:cubicBezTo>
                  <a:cubicBezTo>
                    <a:pt x="1" y="1"/>
                    <a:pt x="1" y="1"/>
                    <a:pt x="1" y="2"/>
                  </a:cubicBezTo>
                  <a:lnTo>
                    <a:pt x="1"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6">
              <a:extLst>
                <a:ext uri="{FF2B5EF4-FFF2-40B4-BE49-F238E27FC236}">
                  <a16:creationId xmlns:a16="http://schemas.microsoft.com/office/drawing/2014/main" id="{B64FF8A6-4391-E1A3-2145-C97AC1A4F3F9}"/>
                </a:ext>
              </a:extLst>
            </p:cNvPr>
            <p:cNvSpPr>
              <a:spLocks noEditPoints="1"/>
            </p:cNvSpPr>
            <p:nvPr userDrawn="1"/>
          </p:nvSpPr>
          <p:spPr bwMode="auto">
            <a:xfrm>
              <a:off x="11064875" y="4799013"/>
              <a:ext cx="560388" cy="22225"/>
            </a:xfrm>
            <a:custGeom>
              <a:avLst/>
              <a:gdLst>
                <a:gd name="T0" fmla="*/ 80 w 81"/>
                <a:gd name="T1" fmla="*/ 0 h 3"/>
                <a:gd name="T2" fmla="*/ 1 w 81"/>
                <a:gd name="T3" fmla="*/ 0 h 3"/>
                <a:gd name="T4" fmla="*/ 0 w 81"/>
                <a:gd name="T5" fmla="*/ 0 h 3"/>
                <a:gd name="T6" fmla="*/ 0 w 81"/>
                <a:gd name="T7" fmla="*/ 3 h 3"/>
                <a:gd name="T8" fmla="*/ 1 w 81"/>
                <a:gd name="T9" fmla="*/ 3 h 3"/>
                <a:gd name="T10" fmla="*/ 80 w 81"/>
                <a:gd name="T11" fmla="*/ 3 h 3"/>
                <a:gd name="T12" fmla="*/ 81 w 81"/>
                <a:gd name="T13" fmla="*/ 3 h 3"/>
                <a:gd name="T14" fmla="*/ 81 w 81"/>
                <a:gd name="T15" fmla="*/ 0 h 3"/>
                <a:gd name="T16" fmla="*/ 80 w 81"/>
                <a:gd name="T17" fmla="*/ 0 h 3"/>
                <a:gd name="T18" fmla="*/ 80 w 81"/>
                <a:gd name="T19" fmla="*/ 2 h 3"/>
                <a:gd name="T20" fmla="*/ 1 w 81"/>
                <a:gd name="T21" fmla="*/ 2 h 3"/>
                <a:gd name="T22" fmla="*/ 1 w 81"/>
                <a:gd name="T23" fmla="*/ 1 h 3"/>
                <a:gd name="T24" fmla="*/ 80 w 81"/>
                <a:gd name="T25" fmla="*/ 1 h 3"/>
                <a:gd name="T26" fmla="*/ 80 w 81"/>
                <a:gd name="T2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 h="3">
                  <a:moveTo>
                    <a:pt x="80" y="0"/>
                  </a:moveTo>
                  <a:cubicBezTo>
                    <a:pt x="1" y="0"/>
                    <a:pt x="1" y="0"/>
                    <a:pt x="1" y="0"/>
                  </a:cubicBezTo>
                  <a:cubicBezTo>
                    <a:pt x="0" y="0"/>
                    <a:pt x="0" y="0"/>
                    <a:pt x="0" y="0"/>
                  </a:cubicBezTo>
                  <a:cubicBezTo>
                    <a:pt x="0" y="3"/>
                    <a:pt x="0" y="3"/>
                    <a:pt x="0" y="3"/>
                  </a:cubicBezTo>
                  <a:cubicBezTo>
                    <a:pt x="0" y="3"/>
                    <a:pt x="0" y="3"/>
                    <a:pt x="1" y="3"/>
                  </a:cubicBezTo>
                  <a:cubicBezTo>
                    <a:pt x="80" y="3"/>
                    <a:pt x="80" y="3"/>
                    <a:pt x="80" y="3"/>
                  </a:cubicBezTo>
                  <a:cubicBezTo>
                    <a:pt x="81" y="3"/>
                    <a:pt x="81" y="3"/>
                    <a:pt x="81" y="3"/>
                  </a:cubicBezTo>
                  <a:cubicBezTo>
                    <a:pt x="81" y="0"/>
                    <a:pt x="81" y="0"/>
                    <a:pt x="81" y="0"/>
                  </a:cubicBezTo>
                  <a:cubicBezTo>
                    <a:pt x="81" y="0"/>
                    <a:pt x="81" y="0"/>
                    <a:pt x="80" y="0"/>
                  </a:cubicBezTo>
                  <a:close/>
                  <a:moveTo>
                    <a:pt x="80" y="2"/>
                  </a:moveTo>
                  <a:cubicBezTo>
                    <a:pt x="1" y="2"/>
                    <a:pt x="1" y="2"/>
                    <a:pt x="1" y="2"/>
                  </a:cubicBezTo>
                  <a:cubicBezTo>
                    <a:pt x="1" y="1"/>
                    <a:pt x="1" y="1"/>
                    <a:pt x="1" y="1"/>
                  </a:cubicBezTo>
                  <a:cubicBezTo>
                    <a:pt x="80" y="1"/>
                    <a:pt x="80" y="1"/>
                    <a:pt x="80" y="1"/>
                  </a:cubicBezTo>
                  <a:lnTo>
                    <a:pt x="8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7">
              <a:extLst>
                <a:ext uri="{FF2B5EF4-FFF2-40B4-BE49-F238E27FC236}">
                  <a16:creationId xmlns:a16="http://schemas.microsoft.com/office/drawing/2014/main" id="{F40CA98E-1755-A526-D386-F87EFBEAC198}"/>
                </a:ext>
              </a:extLst>
            </p:cNvPr>
            <p:cNvSpPr>
              <a:spLocks noEditPoints="1"/>
            </p:cNvSpPr>
            <p:nvPr userDrawn="1"/>
          </p:nvSpPr>
          <p:spPr bwMode="auto">
            <a:xfrm>
              <a:off x="11639550" y="4568825"/>
              <a:ext cx="12700" cy="133350"/>
            </a:xfrm>
            <a:custGeom>
              <a:avLst/>
              <a:gdLst>
                <a:gd name="T0" fmla="*/ 1 w 2"/>
                <a:gd name="T1" fmla="*/ 0 h 19"/>
                <a:gd name="T2" fmla="*/ 0 w 2"/>
                <a:gd name="T3" fmla="*/ 1 h 19"/>
                <a:gd name="T4" fmla="*/ 0 w 2"/>
                <a:gd name="T5" fmla="*/ 18 h 19"/>
                <a:gd name="T6" fmla="*/ 1 w 2"/>
                <a:gd name="T7" fmla="*/ 19 h 19"/>
                <a:gd name="T8" fmla="*/ 2 w 2"/>
                <a:gd name="T9" fmla="*/ 18 h 19"/>
                <a:gd name="T10" fmla="*/ 2 w 2"/>
                <a:gd name="T11" fmla="*/ 1 h 19"/>
                <a:gd name="T12" fmla="*/ 1 w 2"/>
                <a:gd name="T13" fmla="*/ 0 h 19"/>
                <a:gd name="T14" fmla="*/ 1 w 2"/>
                <a:gd name="T15" fmla="*/ 18 h 19"/>
                <a:gd name="T16" fmla="*/ 1 w 2"/>
                <a:gd name="T17" fmla="*/ 18 h 19"/>
                <a:gd name="T18" fmla="*/ 1 w 2"/>
                <a:gd name="T19" fmla="*/ 1 h 19"/>
                <a:gd name="T20" fmla="*/ 1 w 2"/>
                <a:gd name="T21" fmla="*/ 1 h 19"/>
                <a:gd name="T22" fmla="*/ 1 w 2"/>
                <a:gd name="T23" fmla="*/ 1 h 19"/>
                <a:gd name="T24" fmla="*/ 1 w 2"/>
                <a:gd name="T2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0"/>
                  </a:moveTo>
                  <a:cubicBezTo>
                    <a:pt x="1" y="0"/>
                    <a:pt x="0" y="0"/>
                    <a:pt x="0" y="1"/>
                  </a:cubicBezTo>
                  <a:cubicBezTo>
                    <a:pt x="0" y="18"/>
                    <a:pt x="0" y="18"/>
                    <a:pt x="0" y="18"/>
                  </a:cubicBezTo>
                  <a:cubicBezTo>
                    <a:pt x="0" y="19"/>
                    <a:pt x="1" y="19"/>
                    <a:pt x="1" y="19"/>
                  </a:cubicBezTo>
                  <a:cubicBezTo>
                    <a:pt x="2" y="19"/>
                    <a:pt x="2" y="19"/>
                    <a:pt x="2" y="18"/>
                  </a:cubicBezTo>
                  <a:cubicBezTo>
                    <a:pt x="2" y="1"/>
                    <a:pt x="2" y="1"/>
                    <a:pt x="2" y="1"/>
                  </a:cubicBezTo>
                  <a:cubicBezTo>
                    <a:pt x="2" y="0"/>
                    <a:pt x="2" y="0"/>
                    <a:pt x="1" y="0"/>
                  </a:cubicBezTo>
                  <a:close/>
                  <a:moveTo>
                    <a:pt x="1" y="18"/>
                  </a:moveTo>
                  <a:cubicBezTo>
                    <a:pt x="1" y="18"/>
                    <a:pt x="1" y="18"/>
                    <a:pt x="1" y="18"/>
                  </a:cubicBezTo>
                  <a:cubicBezTo>
                    <a:pt x="1" y="1"/>
                    <a:pt x="1" y="1"/>
                    <a:pt x="1" y="1"/>
                  </a:cubicBezTo>
                  <a:cubicBezTo>
                    <a:pt x="1" y="1"/>
                    <a:pt x="1" y="1"/>
                    <a:pt x="1" y="1"/>
                  </a:cubicBezTo>
                  <a:cubicBezTo>
                    <a:pt x="1" y="1"/>
                    <a:pt x="1" y="1"/>
                    <a:pt x="1" y="1"/>
                  </a:cubicBezTo>
                  <a:lnTo>
                    <a:pt x="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8">
              <a:extLst>
                <a:ext uri="{FF2B5EF4-FFF2-40B4-BE49-F238E27FC236}">
                  <a16:creationId xmlns:a16="http://schemas.microsoft.com/office/drawing/2014/main" id="{B39B1E82-CBFE-D5DB-189B-79474D27A710}"/>
                </a:ext>
              </a:extLst>
            </p:cNvPr>
            <p:cNvSpPr>
              <a:spLocks noEditPoints="1"/>
            </p:cNvSpPr>
            <p:nvPr userDrawn="1"/>
          </p:nvSpPr>
          <p:spPr bwMode="auto">
            <a:xfrm>
              <a:off x="11064875" y="4743450"/>
              <a:ext cx="484188" cy="28575"/>
            </a:xfrm>
            <a:custGeom>
              <a:avLst/>
              <a:gdLst>
                <a:gd name="T0" fmla="*/ 1 w 70"/>
                <a:gd name="T1" fmla="*/ 4 h 4"/>
                <a:gd name="T2" fmla="*/ 70 w 70"/>
                <a:gd name="T3" fmla="*/ 4 h 4"/>
                <a:gd name="T4" fmla="*/ 70 w 70"/>
                <a:gd name="T5" fmla="*/ 4 h 4"/>
                <a:gd name="T6" fmla="*/ 70 w 70"/>
                <a:gd name="T7" fmla="*/ 1 h 4"/>
                <a:gd name="T8" fmla="*/ 70 w 70"/>
                <a:gd name="T9" fmla="*/ 0 h 4"/>
                <a:gd name="T10" fmla="*/ 1 w 70"/>
                <a:gd name="T11" fmla="*/ 0 h 4"/>
                <a:gd name="T12" fmla="*/ 0 w 70"/>
                <a:gd name="T13" fmla="*/ 1 h 4"/>
                <a:gd name="T14" fmla="*/ 0 w 70"/>
                <a:gd name="T15" fmla="*/ 4 h 4"/>
                <a:gd name="T16" fmla="*/ 1 w 70"/>
                <a:gd name="T17" fmla="*/ 4 h 4"/>
                <a:gd name="T18" fmla="*/ 1 w 70"/>
                <a:gd name="T19" fmla="*/ 1 h 4"/>
                <a:gd name="T20" fmla="*/ 69 w 70"/>
                <a:gd name="T21" fmla="*/ 1 h 4"/>
                <a:gd name="T22" fmla="*/ 69 w 70"/>
                <a:gd name="T23" fmla="*/ 3 h 4"/>
                <a:gd name="T24" fmla="*/ 1 w 70"/>
                <a:gd name="T25" fmla="*/ 3 h 4"/>
                <a:gd name="T26" fmla="*/ 1 w 70"/>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
                  <a:moveTo>
                    <a:pt x="1" y="4"/>
                  </a:moveTo>
                  <a:cubicBezTo>
                    <a:pt x="70" y="4"/>
                    <a:pt x="70" y="4"/>
                    <a:pt x="70" y="4"/>
                  </a:cubicBezTo>
                  <a:cubicBezTo>
                    <a:pt x="70" y="4"/>
                    <a:pt x="70" y="4"/>
                    <a:pt x="70" y="4"/>
                  </a:cubicBezTo>
                  <a:cubicBezTo>
                    <a:pt x="70" y="1"/>
                    <a:pt x="70" y="1"/>
                    <a:pt x="70" y="1"/>
                  </a:cubicBezTo>
                  <a:cubicBezTo>
                    <a:pt x="70" y="1"/>
                    <a:pt x="70" y="0"/>
                    <a:pt x="70" y="0"/>
                  </a:cubicBezTo>
                  <a:cubicBezTo>
                    <a:pt x="1" y="0"/>
                    <a:pt x="1" y="0"/>
                    <a:pt x="1" y="0"/>
                  </a:cubicBezTo>
                  <a:cubicBezTo>
                    <a:pt x="0" y="0"/>
                    <a:pt x="0" y="1"/>
                    <a:pt x="0" y="1"/>
                  </a:cubicBezTo>
                  <a:cubicBezTo>
                    <a:pt x="0" y="4"/>
                    <a:pt x="0" y="4"/>
                    <a:pt x="0" y="4"/>
                  </a:cubicBezTo>
                  <a:cubicBezTo>
                    <a:pt x="0" y="4"/>
                    <a:pt x="0" y="4"/>
                    <a:pt x="1" y="4"/>
                  </a:cubicBezTo>
                  <a:close/>
                  <a:moveTo>
                    <a:pt x="1" y="1"/>
                  </a:moveTo>
                  <a:cubicBezTo>
                    <a:pt x="69" y="1"/>
                    <a:pt x="69" y="1"/>
                    <a:pt x="69" y="1"/>
                  </a:cubicBezTo>
                  <a:cubicBezTo>
                    <a:pt x="69" y="3"/>
                    <a:pt x="69" y="3"/>
                    <a:pt x="69" y="3"/>
                  </a:cubicBezTo>
                  <a:cubicBezTo>
                    <a:pt x="1" y="3"/>
                    <a:pt x="1" y="3"/>
                    <a:pt x="1" y="3"/>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9">
              <a:extLst>
                <a:ext uri="{FF2B5EF4-FFF2-40B4-BE49-F238E27FC236}">
                  <a16:creationId xmlns:a16="http://schemas.microsoft.com/office/drawing/2014/main" id="{88EA97C4-3FC0-221A-FF23-BEB20E4076CC}"/>
                </a:ext>
              </a:extLst>
            </p:cNvPr>
            <p:cNvSpPr>
              <a:spLocks noEditPoints="1"/>
            </p:cNvSpPr>
            <p:nvPr userDrawn="1"/>
          </p:nvSpPr>
          <p:spPr bwMode="auto">
            <a:xfrm>
              <a:off x="12026900" y="4275138"/>
              <a:ext cx="12700" cy="160338"/>
            </a:xfrm>
            <a:custGeom>
              <a:avLst/>
              <a:gdLst>
                <a:gd name="T0" fmla="*/ 1 w 2"/>
                <a:gd name="T1" fmla="*/ 23 h 23"/>
                <a:gd name="T2" fmla="*/ 2 w 2"/>
                <a:gd name="T3" fmla="*/ 22 h 23"/>
                <a:gd name="T4" fmla="*/ 2 w 2"/>
                <a:gd name="T5" fmla="*/ 1 h 23"/>
                <a:gd name="T6" fmla="*/ 1 w 2"/>
                <a:gd name="T7" fmla="*/ 0 h 23"/>
                <a:gd name="T8" fmla="*/ 0 w 2"/>
                <a:gd name="T9" fmla="*/ 1 h 23"/>
                <a:gd name="T10" fmla="*/ 0 w 2"/>
                <a:gd name="T11" fmla="*/ 22 h 23"/>
                <a:gd name="T12" fmla="*/ 1 w 2"/>
                <a:gd name="T13" fmla="*/ 23 h 23"/>
                <a:gd name="T14" fmla="*/ 1 w 2"/>
                <a:gd name="T15" fmla="*/ 1 h 23"/>
                <a:gd name="T16" fmla="*/ 1 w 2"/>
                <a:gd name="T17" fmla="*/ 1 h 23"/>
                <a:gd name="T18" fmla="*/ 1 w 2"/>
                <a:gd name="T19" fmla="*/ 1 h 23"/>
                <a:gd name="T20" fmla="*/ 1 w 2"/>
                <a:gd name="T21" fmla="*/ 22 h 23"/>
                <a:gd name="T22" fmla="*/ 1 w 2"/>
                <a:gd name="T23" fmla="*/ 22 h 23"/>
                <a:gd name="T24" fmla="*/ 1 w 2"/>
                <a:gd name="T25"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23">
                  <a:moveTo>
                    <a:pt x="1" y="23"/>
                  </a:moveTo>
                  <a:cubicBezTo>
                    <a:pt x="1" y="23"/>
                    <a:pt x="2" y="23"/>
                    <a:pt x="2" y="22"/>
                  </a:cubicBezTo>
                  <a:cubicBezTo>
                    <a:pt x="2" y="1"/>
                    <a:pt x="2" y="1"/>
                    <a:pt x="2" y="1"/>
                  </a:cubicBezTo>
                  <a:cubicBezTo>
                    <a:pt x="2" y="0"/>
                    <a:pt x="1" y="0"/>
                    <a:pt x="1" y="0"/>
                  </a:cubicBezTo>
                  <a:cubicBezTo>
                    <a:pt x="0" y="0"/>
                    <a:pt x="0" y="0"/>
                    <a:pt x="0" y="1"/>
                  </a:cubicBezTo>
                  <a:cubicBezTo>
                    <a:pt x="0" y="22"/>
                    <a:pt x="0" y="22"/>
                    <a:pt x="0" y="22"/>
                  </a:cubicBezTo>
                  <a:cubicBezTo>
                    <a:pt x="0" y="23"/>
                    <a:pt x="0" y="23"/>
                    <a:pt x="1" y="23"/>
                  </a:cubicBezTo>
                  <a:close/>
                  <a:moveTo>
                    <a:pt x="1" y="1"/>
                  </a:moveTo>
                  <a:cubicBezTo>
                    <a:pt x="1" y="1"/>
                    <a:pt x="1" y="1"/>
                    <a:pt x="1" y="1"/>
                  </a:cubicBezTo>
                  <a:cubicBezTo>
                    <a:pt x="1" y="1"/>
                    <a:pt x="1" y="1"/>
                    <a:pt x="1" y="1"/>
                  </a:cubicBezTo>
                  <a:cubicBezTo>
                    <a:pt x="1" y="22"/>
                    <a:pt x="1" y="22"/>
                    <a:pt x="1" y="22"/>
                  </a:cubicBezTo>
                  <a:cubicBezTo>
                    <a:pt x="1" y="22"/>
                    <a:pt x="1" y="22"/>
                    <a:pt x="1" y="22"/>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300">
              <a:extLst>
                <a:ext uri="{FF2B5EF4-FFF2-40B4-BE49-F238E27FC236}">
                  <a16:creationId xmlns:a16="http://schemas.microsoft.com/office/drawing/2014/main" id="{C86F8F69-F444-258E-C63F-B63EF12D16FD}"/>
                </a:ext>
              </a:extLst>
            </p:cNvPr>
            <p:cNvSpPr>
              <a:spLocks noEditPoints="1"/>
            </p:cNvSpPr>
            <p:nvPr userDrawn="1"/>
          </p:nvSpPr>
          <p:spPr bwMode="auto">
            <a:xfrm>
              <a:off x="11293475" y="4589463"/>
              <a:ext cx="61913" cy="112713"/>
            </a:xfrm>
            <a:custGeom>
              <a:avLst/>
              <a:gdLst>
                <a:gd name="T0" fmla="*/ 1 w 9"/>
                <a:gd name="T1" fmla="*/ 16 h 16"/>
                <a:gd name="T2" fmla="*/ 8 w 9"/>
                <a:gd name="T3" fmla="*/ 16 h 16"/>
                <a:gd name="T4" fmla="*/ 9 w 9"/>
                <a:gd name="T5" fmla="*/ 15 h 16"/>
                <a:gd name="T6" fmla="*/ 9 w 9"/>
                <a:gd name="T7" fmla="*/ 1 h 16"/>
                <a:gd name="T8" fmla="*/ 8 w 9"/>
                <a:gd name="T9" fmla="*/ 0 h 16"/>
                <a:gd name="T10" fmla="*/ 1 w 9"/>
                <a:gd name="T11" fmla="*/ 0 h 16"/>
                <a:gd name="T12" fmla="*/ 0 w 9"/>
                <a:gd name="T13" fmla="*/ 1 h 16"/>
                <a:gd name="T14" fmla="*/ 0 w 9"/>
                <a:gd name="T15" fmla="*/ 15 h 16"/>
                <a:gd name="T16" fmla="*/ 1 w 9"/>
                <a:gd name="T17" fmla="*/ 16 h 16"/>
                <a:gd name="T18" fmla="*/ 1 w 9"/>
                <a:gd name="T19" fmla="*/ 1 h 16"/>
                <a:gd name="T20" fmla="*/ 8 w 9"/>
                <a:gd name="T21" fmla="*/ 1 h 16"/>
                <a:gd name="T22" fmla="*/ 8 w 9"/>
                <a:gd name="T23" fmla="*/ 15 h 16"/>
                <a:gd name="T24" fmla="*/ 1 w 9"/>
                <a:gd name="T25" fmla="*/ 15 h 16"/>
                <a:gd name="T26" fmla="*/ 1 w 9"/>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16">
                  <a:moveTo>
                    <a:pt x="1" y="16"/>
                  </a:moveTo>
                  <a:cubicBezTo>
                    <a:pt x="8" y="16"/>
                    <a:pt x="8" y="16"/>
                    <a:pt x="8" y="16"/>
                  </a:cubicBezTo>
                  <a:cubicBezTo>
                    <a:pt x="9" y="16"/>
                    <a:pt x="9" y="15"/>
                    <a:pt x="9" y="15"/>
                  </a:cubicBezTo>
                  <a:cubicBezTo>
                    <a:pt x="9" y="1"/>
                    <a:pt x="9" y="1"/>
                    <a:pt x="9" y="1"/>
                  </a:cubicBezTo>
                  <a:cubicBezTo>
                    <a:pt x="9" y="0"/>
                    <a:pt x="9" y="0"/>
                    <a:pt x="8" y="0"/>
                  </a:cubicBezTo>
                  <a:cubicBezTo>
                    <a:pt x="1" y="0"/>
                    <a:pt x="1" y="0"/>
                    <a:pt x="1" y="0"/>
                  </a:cubicBezTo>
                  <a:cubicBezTo>
                    <a:pt x="1" y="0"/>
                    <a:pt x="0" y="0"/>
                    <a:pt x="0" y="1"/>
                  </a:cubicBezTo>
                  <a:cubicBezTo>
                    <a:pt x="0" y="15"/>
                    <a:pt x="0" y="15"/>
                    <a:pt x="0" y="15"/>
                  </a:cubicBezTo>
                  <a:cubicBezTo>
                    <a:pt x="0" y="15"/>
                    <a:pt x="1" y="16"/>
                    <a:pt x="1" y="16"/>
                  </a:cubicBezTo>
                  <a:close/>
                  <a:moveTo>
                    <a:pt x="1" y="1"/>
                  </a:moveTo>
                  <a:cubicBezTo>
                    <a:pt x="8" y="1"/>
                    <a:pt x="8" y="1"/>
                    <a:pt x="8" y="1"/>
                  </a:cubicBezTo>
                  <a:cubicBezTo>
                    <a:pt x="8" y="15"/>
                    <a:pt x="8" y="15"/>
                    <a:pt x="8"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301">
              <a:extLst>
                <a:ext uri="{FF2B5EF4-FFF2-40B4-BE49-F238E27FC236}">
                  <a16:creationId xmlns:a16="http://schemas.microsoft.com/office/drawing/2014/main" id="{A8C0AA5A-D6F6-6EB8-8BA6-21B1935BEA97}"/>
                </a:ext>
              </a:extLst>
            </p:cNvPr>
            <p:cNvSpPr>
              <a:spLocks noEditPoints="1"/>
            </p:cNvSpPr>
            <p:nvPr userDrawn="1"/>
          </p:nvSpPr>
          <p:spPr bwMode="auto">
            <a:xfrm>
              <a:off x="11363325" y="4589463"/>
              <a:ext cx="53975" cy="112713"/>
            </a:xfrm>
            <a:custGeom>
              <a:avLst/>
              <a:gdLst>
                <a:gd name="T0" fmla="*/ 0 w 8"/>
                <a:gd name="T1" fmla="*/ 16 h 16"/>
                <a:gd name="T2" fmla="*/ 8 w 8"/>
                <a:gd name="T3" fmla="*/ 16 h 16"/>
                <a:gd name="T4" fmla="*/ 8 w 8"/>
                <a:gd name="T5" fmla="*/ 15 h 16"/>
                <a:gd name="T6" fmla="*/ 8 w 8"/>
                <a:gd name="T7" fmla="*/ 1 h 16"/>
                <a:gd name="T8" fmla="*/ 8 w 8"/>
                <a:gd name="T9" fmla="*/ 0 h 16"/>
                <a:gd name="T10" fmla="*/ 0 w 8"/>
                <a:gd name="T11" fmla="*/ 0 h 16"/>
                <a:gd name="T12" fmla="*/ 0 w 8"/>
                <a:gd name="T13" fmla="*/ 1 h 16"/>
                <a:gd name="T14" fmla="*/ 0 w 8"/>
                <a:gd name="T15" fmla="*/ 15 h 16"/>
                <a:gd name="T16" fmla="*/ 0 w 8"/>
                <a:gd name="T17" fmla="*/ 16 h 16"/>
                <a:gd name="T18" fmla="*/ 1 w 8"/>
                <a:gd name="T19" fmla="*/ 1 h 16"/>
                <a:gd name="T20" fmla="*/ 7 w 8"/>
                <a:gd name="T21" fmla="*/ 1 h 16"/>
                <a:gd name="T22" fmla="*/ 7 w 8"/>
                <a:gd name="T23" fmla="*/ 15 h 16"/>
                <a:gd name="T24" fmla="*/ 1 w 8"/>
                <a:gd name="T25" fmla="*/ 15 h 16"/>
                <a:gd name="T26" fmla="*/ 1 w 8"/>
                <a:gd name="T2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6">
                  <a:moveTo>
                    <a:pt x="0" y="16"/>
                  </a:moveTo>
                  <a:cubicBezTo>
                    <a:pt x="8" y="16"/>
                    <a:pt x="8" y="16"/>
                    <a:pt x="8" y="16"/>
                  </a:cubicBezTo>
                  <a:cubicBezTo>
                    <a:pt x="8" y="16"/>
                    <a:pt x="8" y="15"/>
                    <a:pt x="8" y="15"/>
                  </a:cubicBezTo>
                  <a:cubicBezTo>
                    <a:pt x="8" y="1"/>
                    <a:pt x="8" y="1"/>
                    <a:pt x="8" y="1"/>
                  </a:cubicBezTo>
                  <a:cubicBezTo>
                    <a:pt x="8" y="0"/>
                    <a:pt x="8" y="0"/>
                    <a:pt x="8" y="0"/>
                  </a:cubicBezTo>
                  <a:cubicBezTo>
                    <a:pt x="0" y="0"/>
                    <a:pt x="0" y="0"/>
                    <a:pt x="0" y="0"/>
                  </a:cubicBezTo>
                  <a:cubicBezTo>
                    <a:pt x="0" y="0"/>
                    <a:pt x="0" y="0"/>
                    <a:pt x="0" y="1"/>
                  </a:cubicBezTo>
                  <a:cubicBezTo>
                    <a:pt x="0" y="15"/>
                    <a:pt x="0" y="15"/>
                    <a:pt x="0" y="15"/>
                  </a:cubicBezTo>
                  <a:cubicBezTo>
                    <a:pt x="0" y="15"/>
                    <a:pt x="0" y="16"/>
                    <a:pt x="0" y="16"/>
                  </a:cubicBezTo>
                  <a:close/>
                  <a:moveTo>
                    <a:pt x="1" y="1"/>
                  </a:moveTo>
                  <a:cubicBezTo>
                    <a:pt x="7" y="1"/>
                    <a:pt x="7" y="1"/>
                    <a:pt x="7" y="1"/>
                  </a:cubicBezTo>
                  <a:cubicBezTo>
                    <a:pt x="7" y="15"/>
                    <a:pt x="7" y="15"/>
                    <a:pt x="7" y="15"/>
                  </a:cubicBezTo>
                  <a:cubicBezTo>
                    <a:pt x="1" y="15"/>
                    <a:pt x="1" y="15"/>
                    <a:pt x="1" y="15"/>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2">
              <a:extLst>
                <a:ext uri="{FF2B5EF4-FFF2-40B4-BE49-F238E27FC236}">
                  <a16:creationId xmlns:a16="http://schemas.microsoft.com/office/drawing/2014/main" id="{9641823E-6A40-9C72-350E-908192160A92}"/>
                </a:ext>
              </a:extLst>
            </p:cNvPr>
            <p:cNvSpPr>
              <a:spLocks noEditPoints="1"/>
            </p:cNvSpPr>
            <p:nvPr userDrawn="1"/>
          </p:nvSpPr>
          <p:spPr bwMode="auto">
            <a:xfrm>
              <a:off x="11120438"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1 w 2"/>
                <a:gd name="T15" fmla="*/ 1 h 19"/>
                <a:gd name="T16" fmla="*/ 1 w 2"/>
                <a:gd name="T17" fmla="*/ 1 h 19"/>
                <a:gd name="T18" fmla="*/ 1 w 2"/>
                <a:gd name="T19" fmla="*/ 1 h 19"/>
                <a:gd name="T20" fmla="*/ 1 w 2"/>
                <a:gd name="T21" fmla="*/ 18 h 19"/>
                <a:gd name="T22" fmla="*/ 1 w 2"/>
                <a:gd name="T23" fmla="*/ 18 h 19"/>
                <a:gd name="T24" fmla="*/ 1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1" y="1"/>
                  </a:moveTo>
                  <a:cubicBezTo>
                    <a:pt x="1" y="1"/>
                    <a:pt x="1" y="1"/>
                    <a:pt x="1" y="1"/>
                  </a:cubicBezTo>
                  <a:cubicBezTo>
                    <a:pt x="1" y="1"/>
                    <a:pt x="1" y="1"/>
                    <a:pt x="1" y="1"/>
                  </a:cubicBezTo>
                  <a:cubicBezTo>
                    <a:pt x="1" y="18"/>
                    <a:pt x="1" y="18"/>
                    <a:pt x="1" y="18"/>
                  </a:cubicBezTo>
                  <a:cubicBezTo>
                    <a:pt x="1" y="18"/>
                    <a:pt x="1" y="18"/>
                    <a:pt x="1" y="18"/>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3">
              <a:extLst>
                <a:ext uri="{FF2B5EF4-FFF2-40B4-BE49-F238E27FC236}">
                  <a16:creationId xmlns:a16="http://schemas.microsoft.com/office/drawing/2014/main" id="{192E1698-ED30-FD5D-FE51-65BC4E00A381}"/>
                </a:ext>
              </a:extLst>
            </p:cNvPr>
            <p:cNvSpPr>
              <a:spLocks noEditPoints="1"/>
            </p:cNvSpPr>
            <p:nvPr userDrawn="1"/>
          </p:nvSpPr>
          <p:spPr bwMode="auto">
            <a:xfrm>
              <a:off x="11217275" y="4568825"/>
              <a:ext cx="14288" cy="133350"/>
            </a:xfrm>
            <a:custGeom>
              <a:avLst/>
              <a:gdLst>
                <a:gd name="T0" fmla="*/ 1 w 2"/>
                <a:gd name="T1" fmla="*/ 19 h 19"/>
                <a:gd name="T2" fmla="*/ 2 w 2"/>
                <a:gd name="T3" fmla="*/ 18 h 19"/>
                <a:gd name="T4" fmla="*/ 2 w 2"/>
                <a:gd name="T5" fmla="*/ 1 h 19"/>
                <a:gd name="T6" fmla="*/ 1 w 2"/>
                <a:gd name="T7" fmla="*/ 0 h 19"/>
                <a:gd name="T8" fmla="*/ 0 w 2"/>
                <a:gd name="T9" fmla="*/ 1 h 19"/>
                <a:gd name="T10" fmla="*/ 0 w 2"/>
                <a:gd name="T11" fmla="*/ 18 h 19"/>
                <a:gd name="T12" fmla="*/ 1 w 2"/>
                <a:gd name="T13" fmla="*/ 19 h 19"/>
                <a:gd name="T14" fmla="*/ 0 w 2"/>
                <a:gd name="T15" fmla="*/ 1 h 19"/>
                <a:gd name="T16" fmla="*/ 1 w 2"/>
                <a:gd name="T17" fmla="*/ 1 h 19"/>
                <a:gd name="T18" fmla="*/ 1 w 2"/>
                <a:gd name="T19" fmla="*/ 1 h 19"/>
                <a:gd name="T20" fmla="*/ 1 w 2"/>
                <a:gd name="T21" fmla="*/ 18 h 19"/>
                <a:gd name="T22" fmla="*/ 0 w 2"/>
                <a:gd name="T23" fmla="*/ 18 h 19"/>
                <a:gd name="T24" fmla="*/ 0 w 2"/>
                <a:gd name="T25"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19">
                  <a:moveTo>
                    <a:pt x="1" y="19"/>
                  </a:moveTo>
                  <a:cubicBezTo>
                    <a:pt x="1" y="19"/>
                    <a:pt x="2" y="19"/>
                    <a:pt x="2" y="18"/>
                  </a:cubicBezTo>
                  <a:cubicBezTo>
                    <a:pt x="2" y="1"/>
                    <a:pt x="2" y="1"/>
                    <a:pt x="2" y="1"/>
                  </a:cubicBezTo>
                  <a:cubicBezTo>
                    <a:pt x="2" y="0"/>
                    <a:pt x="1" y="0"/>
                    <a:pt x="1" y="0"/>
                  </a:cubicBezTo>
                  <a:cubicBezTo>
                    <a:pt x="0" y="0"/>
                    <a:pt x="0" y="0"/>
                    <a:pt x="0" y="1"/>
                  </a:cubicBezTo>
                  <a:cubicBezTo>
                    <a:pt x="0" y="18"/>
                    <a:pt x="0" y="18"/>
                    <a:pt x="0" y="18"/>
                  </a:cubicBezTo>
                  <a:cubicBezTo>
                    <a:pt x="0" y="19"/>
                    <a:pt x="0" y="19"/>
                    <a:pt x="1" y="19"/>
                  </a:cubicBezTo>
                  <a:close/>
                  <a:moveTo>
                    <a:pt x="0" y="1"/>
                  </a:moveTo>
                  <a:cubicBezTo>
                    <a:pt x="0" y="1"/>
                    <a:pt x="1" y="1"/>
                    <a:pt x="1" y="1"/>
                  </a:cubicBezTo>
                  <a:cubicBezTo>
                    <a:pt x="1" y="1"/>
                    <a:pt x="1" y="1"/>
                    <a:pt x="1" y="1"/>
                  </a:cubicBezTo>
                  <a:cubicBezTo>
                    <a:pt x="1" y="18"/>
                    <a:pt x="1" y="18"/>
                    <a:pt x="1" y="18"/>
                  </a:cubicBezTo>
                  <a:cubicBezTo>
                    <a:pt x="1" y="18"/>
                    <a:pt x="0" y="18"/>
                    <a:pt x="0" y="18"/>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4">
              <a:extLst>
                <a:ext uri="{FF2B5EF4-FFF2-40B4-BE49-F238E27FC236}">
                  <a16:creationId xmlns:a16="http://schemas.microsoft.com/office/drawing/2014/main" id="{6022D98B-C845-0DBE-6B87-C6DD09669E08}"/>
                </a:ext>
              </a:extLst>
            </p:cNvPr>
            <p:cNvSpPr>
              <a:spLocks noEditPoints="1"/>
            </p:cNvSpPr>
            <p:nvPr userDrawn="1"/>
          </p:nvSpPr>
          <p:spPr bwMode="auto">
            <a:xfrm>
              <a:off x="12012613" y="4729163"/>
              <a:ext cx="26988" cy="34925"/>
            </a:xfrm>
            <a:custGeom>
              <a:avLst/>
              <a:gdLst>
                <a:gd name="T0" fmla="*/ 2 w 4"/>
                <a:gd name="T1" fmla="*/ 5 h 5"/>
                <a:gd name="T2" fmla="*/ 3 w 4"/>
                <a:gd name="T3" fmla="*/ 4 h 5"/>
                <a:gd name="T4" fmla="*/ 3 w 4"/>
                <a:gd name="T5" fmla="*/ 0 h 5"/>
                <a:gd name="T6" fmla="*/ 1 w 4"/>
                <a:gd name="T7" fmla="*/ 0 h 5"/>
                <a:gd name="T8" fmla="*/ 0 w 4"/>
                <a:gd name="T9" fmla="*/ 3 h 5"/>
                <a:gd name="T10" fmla="*/ 2 w 4"/>
                <a:gd name="T11" fmla="*/ 5 h 5"/>
                <a:gd name="T12" fmla="*/ 2 w 4"/>
                <a:gd name="T13" fmla="*/ 5 h 5"/>
                <a:gd name="T14" fmla="*/ 1 w 4"/>
                <a:gd name="T15" fmla="*/ 2 h 5"/>
                <a:gd name="T16" fmla="*/ 2 w 4"/>
                <a:gd name="T17" fmla="*/ 1 h 5"/>
                <a:gd name="T18" fmla="*/ 2 w 4"/>
                <a:gd name="T19" fmla="*/ 1 h 5"/>
                <a:gd name="T20" fmla="*/ 2 w 4"/>
                <a:gd name="T21" fmla="*/ 3 h 5"/>
                <a:gd name="T22" fmla="*/ 2 w 4"/>
                <a:gd name="T23" fmla="*/ 4 h 5"/>
                <a:gd name="T24" fmla="*/ 1 w 4"/>
                <a:gd name="T2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5">
                  <a:moveTo>
                    <a:pt x="2" y="5"/>
                  </a:moveTo>
                  <a:cubicBezTo>
                    <a:pt x="2" y="5"/>
                    <a:pt x="3" y="4"/>
                    <a:pt x="3" y="4"/>
                  </a:cubicBezTo>
                  <a:cubicBezTo>
                    <a:pt x="4" y="3"/>
                    <a:pt x="4" y="1"/>
                    <a:pt x="3" y="0"/>
                  </a:cubicBezTo>
                  <a:cubicBezTo>
                    <a:pt x="3" y="0"/>
                    <a:pt x="2" y="0"/>
                    <a:pt x="1" y="0"/>
                  </a:cubicBezTo>
                  <a:cubicBezTo>
                    <a:pt x="0" y="0"/>
                    <a:pt x="0" y="1"/>
                    <a:pt x="0" y="3"/>
                  </a:cubicBezTo>
                  <a:cubicBezTo>
                    <a:pt x="0" y="4"/>
                    <a:pt x="1" y="5"/>
                    <a:pt x="2" y="5"/>
                  </a:cubicBezTo>
                  <a:cubicBezTo>
                    <a:pt x="2" y="5"/>
                    <a:pt x="2" y="5"/>
                    <a:pt x="2" y="5"/>
                  </a:cubicBezTo>
                  <a:close/>
                  <a:moveTo>
                    <a:pt x="1" y="2"/>
                  </a:moveTo>
                  <a:cubicBezTo>
                    <a:pt x="1" y="2"/>
                    <a:pt x="1" y="1"/>
                    <a:pt x="2" y="1"/>
                  </a:cubicBezTo>
                  <a:cubicBezTo>
                    <a:pt x="2" y="1"/>
                    <a:pt x="2" y="1"/>
                    <a:pt x="2" y="1"/>
                  </a:cubicBezTo>
                  <a:cubicBezTo>
                    <a:pt x="3" y="2"/>
                    <a:pt x="3" y="3"/>
                    <a:pt x="2" y="3"/>
                  </a:cubicBezTo>
                  <a:cubicBezTo>
                    <a:pt x="2" y="4"/>
                    <a:pt x="2" y="4"/>
                    <a:pt x="2" y="4"/>
                  </a:cubicBezTo>
                  <a:cubicBezTo>
                    <a:pt x="1" y="4"/>
                    <a:pt x="1" y="3"/>
                    <a:pt x="1"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5">
              <a:extLst>
                <a:ext uri="{FF2B5EF4-FFF2-40B4-BE49-F238E27FC236}">
                  <a16:creationId xmlns:a16="http://schemas.microsoft.com/office/drawing/2014/main" id="{BCCF9734-6832-DE00-609B-5435FB62021D}"/>
                </a:ext>
              </a:extLst>
            </p:cNvPr>
            <p:cNvSpPr>
              <a:spLocks noEditPoints="1"/>
            </p:cNvSpPr>
            <p:nvPr userDrawn="1"/>
          </p:nvSpPr>
          <p:spPr bwMode="auto">
            <a:xfrm>
              <a:off x="11936413" y="4743450"/>
              <a:ext cx="20638" cy="34925"/>
            </a:xfrm>
            <a:custGeom>
              <a:avLst/>
              <a:gdLst>
                <a:gd name="T0" fmla="*/ 2 w 3"/>
                <a:gd name="T1" fmla="*/ 5 h 5"/>
                <a:gd name="T2" fmla="*/ 3 w 3"/>
                <a:gd name="T3" fmla="*/ 4 h 5"/>
                <a:gd name="T4" fmla="*/ 3 w 3"/>
                <a:gd name="T5" fmla="*/ 4 h 5"/>
                <a:gd name="T6" fmla="*/ 3 w 3"/>
                <a:gd name="T7" fmla="*/ 3 h 5"/>
                <a:gd name="T8" fmla="*/ 3 w 3"/>
                <a:gd name="T9" fmla="*/ 1 h 5"/>
                <a:gd name="T10" fmla="*/ 2 w 3"/>
                <a:gd name="T11" fmla="*/ 0 h 5"/>
                <a:gd name="T12" fmla="*/ 2 w 3"/>
                <a:gd name="T13" fmla="*/ 0 h 5"/>
                <a:gd name="T14" fmla="*/ 0 w 3"/>
                <a:gd name="T15" fmla="*/ 1 h 5"/>
                <a:gd name="T16" fmla="*/ 0 w 3"/>
                <a:gd name="T17" fmla="*/ 4 h 5"/>
                <a:gd name="T18" fmla="*/ 2 w 3"/>
                <a:gd name="T19" fmla="*/ 5 h 5"/>
                <a:gd name="T20" fmla="*/ 2 w 3"/>
                <a:gd name="T21" fmla="*/ 5 h 5"/>
                <a:gd name="T22" fmla="*/ 1 w 3"/>
                <a:gd name="T23" fmla="*/ 1 h 5"/>
                <a:gd name="T24" fmla="*/ 2 w 3"/>
                <a:gd name="T25" fmla="*/ 1 h 5"/>
                <a:gd name="T26" fmla="*/ 2 w 3"/>
                <a:gd name="T27" fmla="*/ 1 h 5"/>
                <a:gd name="T28" fmla="*/ 2 w 3"/>
                <a:gd name="T29" fmla="*/ 1 h 5"/>
                <a:gd name="T30" fmla="*/ 2 w 3"/>
                <a:gd name="T31" fmla="*/ 2 h 5"/>
                <a:gd name="T32" fmla="*/ 2 w 3"/>
                <a:gd name="T33" fmla="*/ 4 h 5"/>
                <a:gd name="T34" fmla="*/ 2 w 3"/>
                <a:gd name="T35" fmla="*/ 4 h 5"/>
                <a:gd name="T36" fmla="*/ 1 w 3"/>
                <a:gd name="T37" fmla="*/ 4 h 5"/>
                <a:gd name="T38" fmla="*/ 1 w 3"/>
                <a:gd name="T3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 h="5">
                  <a:moveTo>
                    <a:pt x="2" y="5"/>
                  </a:moveTo>
                  <a:cubicBezTo>
                    <a:pt x="2" y="5"/>
                    <a:pt x="3" y="4"/>
                    <a:pt x="3" y="4"/>
                  </a:cubicBezTo>
                  <a:cubicBezTo>
                    <a:pt x="3" y="4"/>
                    <a:pt x="3" y="4"/>
                    <a:pt x="3" y="4"/>
                  </a:cubicBezTo>
                  <a:cubicBezTo>
                    <a:pt x="3" y="3"/>
                    <a:pt x="3" y="3"/>
                    <a:pt x="3" y="3"/>
                  </a:cubicBezTo>
                  <a:cubicBezTo>
                    <a:pt x="3" y="2"/>
                    <a:pt x="3" y="2"/>
                    <a:pt x="3" y="1"/>
                  </a:cubicBezTo>
                  <a:cubicBezTo>
                    <a:pt x="3" y="0"/>
                    <a:pt x="2" y="0"/>
                    <a:pt x="2" y="0"/>
                  </a:cubicBezTo>
                  <a:cubicBezTo>
                    <a:pt x="2" y="0"/>
                    <a:pt x="2" y="0"/>
                    <a:pt x="2" y="0"/>
                  </a:cubicBezTo>
                  <a:cubicBezTo>
                    <a:pt x="1" y="0"/>
                    <a:pt x="0" y="1"/>
                    <a:pt x="0" y="1"/>
                  </a:cubicBezTo>
                  <a:cubicBezTo>
                    <a:pt x="0" y="2"/>
                    <a:pt x="0" y="4"/>
                    <a:pt x="0" y="4"/>
                  </a:cubicBezTo>
                  <a:cubicBezTo>
                    <a:pt x="1" y="5"/>
                    <a:pt x="1" y="5"/>
                    <a:pt x="2" y="5"/>
                  </a:cubicBezTo>
                  <a:cubicBezTo>
                    <a:pt x="2" y="5"/>
                    <a:pt x="2" y="5"/>
                    <a:pt x="2" y="5"/>
                  </a:cubicBezTo>
                  <a:close/>
                  <a:moveTo>
                    <a:pt x="1" y="1"/>
                  </a:moveTo>
                  <a:cubicBezTo>
                    <a:pt x="1" y="1"/>
                    <a:pt x="1" y="1"/>
                    <a:pt x="2" y="1"/>
                  </a:cubicBezTo>
                  <a:cubicBezTo>
                    <a:pt x="2" y="1"/>
                    <a:pt x="2" y="1"/>
                    <a:pt x="2" y="1"/>
                  </a:cubicBezTo>
                  <a:cubicBezTo>
                    <a:pt x="2" y="1"/>
                    <a:pt x="2" y="1"/>
                    <a:pt x="2" y="1"/>
                  </a:cubicBezTo>
                  <a:cubicBezTo>
                    <a:pt x="2" y="2"/>
                    <a:pt x="2" y="2"/>
                    <a:pt x="2" y="2"/>
                  </a:cubicBezTo>
                  <a:cubicBezTo>
                    <a:pt x="2" y="3"/>
                    <a:pt x="2" y="3"/>
                    <a:pt x="2" y="4"/>
                  </a:cubicBezTo>
                  <a:cubicBezTo>
                    <a:pt x="2" y="4"/>
                    <a:pt x="2" y="4"/>
                    <a:pt x="2" y="4"/>
                  </a:cubicBezTo>
                  <a:cubicBezTo>
                    <a:pt x="1" y="4"/>
                    <a:pt x="1" y="4"/>
                    <a:pt x="1" y="4"/>
                  </a:cubicBezTo>
                  <a:cubicBezTo>
                    <a:pt x="1" y="4"/>
                    <a:pt x="1"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18" name="图片 35" descr="logo-04">
            <a:extLst>
              <a:ext uri="{FF2B5EF4-FFF2-40B4-BE49-F238E27FC236}">
                <a16:creationId xmlns:a16="http://schemas.microsoft.com/office/drawing/2014/main" id="{49C11AEA-0119-4853-37A0-1432B8B978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39086"/>
          <a:stretch/>
        </p:blipFill>
        <p:spPr>
          <a:xfrm>
            <a:off x="-408911" y="-357243"/>
            <a:ext cx="2005965" cy="2175510"/>
          </a:xfrm>
          <a:prstGeom prst="rect">
            <a:avLst/>
          </a:prstGeom>
        </p:spPr>
      </p:pic>
      <p:sp>
        <p:nvSpPr>
          <p:cNvPr id="319" name="文本框 318">
            <a:extLst>
              <a:ext uri="{FF2B5EF4-FFF2-40B4-BE49-F238E27FC236}">
                <a16:creationId xmlns:a16="http://schemas.microsoft.com/office/drawing/2014/main" id="{C94E1060-543F-8046-9EF7-6288E5400261}"/>
              </a:ext>
            </a:extLst>
          </p:cNvPr>
          <p:cNvSpPr txBox="1"/>
          <p:nvPr/>
        </p:nvSpPr>
        <p:spPr>
          <a:xfrm>
            <a:off x="-7937" y="3816568"/>
            <a:ext cx="12199937" cy="1477328"/>
          </a:xfrm>
          <a:prstGeom prst="rect">
            <a:avLst/>
          </a:prstGeom>
          <a:noFill/>
        </p:spPr>
        <p:txBody>
          <a:bodyPr wrap="square" rtlCol="0">
            <a:spAutoFit/>
          </a:bodyPr>
          <a:lstStyle/>
          <a:p>
            <a:pPr algn="ctr">
              <a:lnSpc>
                <a:spcPct val="150000"/>
              </a:lnSpc>
            </a:pPr>
            <a:r>
              <a:rPr lang="zh-CN" altLang="en-US" sz="2400" dirty="0">
                <a:latin typeface="Myriad Pro" panose="020B0503030403020204" pitchFamily="34" charset="0"/>
                <a:ea typeface="Songti SC" panose="02010600040101010101" pitchFamily="2" charset="-122"/>
              </a:rPr>
              <a:t>王志   </a:t>
            </a:r>
            <a:endParaRPr lang="en-US" altLang="zh-CN" sz="2400" dirty="0">
              <a:latin typeface="Myriad Pro" panose="020B0503030403020204" pitchFamily="34" charset="0"/>
              <a:ea typeface="Songti SC" panose="02010600040101010101" pitchFamily="2" charset="-122"/>
            </a:endParaRPr>
          </a:p>
          <a:p>
            <a:pPr algn="ctr">
              <a:lnSpc>
                <a:spcPct val="150000"/>
              </a:lnSpc>
            </a:pPr>
            <a:r>
              <a:rPr lang="zh-CN" altLang="en-US" sz="2400" dirty="0">
                <a:latin typeface="Myriad Pro" panose="020B0503030403020204" pitchFamily="34" charset="0"/>
                <a:ea typeface="Songti SC" panose="02010600040101010101" pitchFamily="2" charset="-122"/>
              </a:rPr>
              <a:t>南京大学</a:t>
            </a:r>
          </a:p>
          <a:p>
            <a:pPr algn="ctr"/>
            <a:endParaRPr lang="zh-CN" altLang="en-US" dirty="0">
              <a:latin typeface="Myriad Pro" panose="020B0503030403020204" pitchFamily="34" charset="0"/>
              <a:ea typeface="Songti SC" panose="02010600040101010101" pitchFamily="2" charset="-122"/>
            </a:endParaRPr>
          </a:p>
        </p:txBody>
      </p:sp>
      <p:sp>
        <p:nvSpPr>
          <p:cNvPr id="2" name="灯片编号占位符 1">
            <a:extLst>
              <a:ext uri="{FF2B5EF4-FFF2-40B4-BE49-F238E27FC236}">
                <a16:creationId xmlns:a16="http://schemas.microsoft.com/office/drawing/2014/main" id="{64C9B38D-1439-7841-1366-BF7C056383C5}"/>
              </a:ext>
            </a:extLst>
          </p:cNvPr>
          <p:cNvSpPr>
            <a:spLocks noGrp="1"/>
          </p:cNvSpPr>
          <p:nvPr>
            <p:ph type="sldNum" sz="quarter" idx="12"/>
          </p:nvPr>
        </p:nvSpPr>
        <p:spPr/>
        <p:txBody>
          <a:bodyPr/>
          <a:lstStyle/>
          <a:p>
            <a:fld id="{49AE70B2-8BF9-45C0-BB95-33D1B9D3A854}" type="slidenum">
              <a:rPr lang="zh-CN" altLang="en-US" smtClean="0"/>
              <a:t>1</a:t>
            </a:fld>
            <a:endParaRPr lang="zh-CN" altLang="en-US"/>
          </a:p>
        </p:txBody>
      </p:sp>
    </p:spTree>
    <p:custDataLst>
      <p:tags r:id="rId1"/>
    </p:custDataLst>
    <p:extLst>
      <p:ext uri="{BB962C8B-B14F-4D97-AF65-F5344CB8AC3E}">
        <p14:creationId xmlns:p14="http://schemas.microsoft.com/office/powerpoint/2010/main" val="393732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latin typeface="Myriad Pro" panose="020B0503030403020204" pitchFamily="34" charset="0"/>
                <a:ea typeface="Songti SC" panose="02010600040101010101" pitchFamily="2" charset="-122"/>
              </a:rPr>
              <a:t>逻辑代数的基本概念、公式和定理</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公式和定理</a:t>
            </a:r>
            <a:endParaRPr kumimoji="1" lang="en-US" altLang="zh-CN" sz="2400" dirty="0">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逻辑函数的化简方法</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69196C1D-26DD-DC89-6FD7-70B57B7B9BDE}"/>
              </a:ext>
            </a:extLst>
          </p:cNvPr>
          <p:cNvSpPr>
            <a:spLocks noGrp="1"/>
          </p:cNvSpPr>
          <p:nvPr>
            <p:ph type="sldNum" sz="quarter" idx="12"/>
          </p:nvPr>
        </p:nvSpPr>
        <p:spPr/>
        <p:txBody>
          <a:bodyPr/>
          <a:lstStyle/>
          <a:p>
            <a:fld id="{392CBAA0-59E6-204E-8F03-85E5040D48B8}" type="slidenum">
              <a:rPr kumimoji="1" lang="zh-CN" altLang="en-US" smtClean="0"/>
              <a:t>10</a:t>
            </a:fld>
            <a:r>
              <a:rPr kumimoji="1" lang="en-US" altLang="zh-CN"/>
              <a:t>/90</a:t>
            </a:r>
            <a:endParaRPr kumimoji="1" lang="zh-CN" altLang="en-US" dirty="0"/>
          </a:p>
        </p:txBody>
      </p:sp>
    </p:spTree>
    <p:extLst>
      <p:ext uri="{BB962C8B-B14F-4D97-AF65-F5344CB8AC3E}">
        <p14:creationId xmlns:p14="http://schemas.microsoft.com/office/powerpoint/2010/main" val="2206856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47441"/>
            <a:ext cx="12192000" cy="1562031"/>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公理：常量之间的关系，逻辑代数中的基本运算规则</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人为规定的，即与逻辑思维的推理一致，又与人们已经习惯了的普通代数的运算规则相似</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3649422924"/>
                  </p:ext>
                </p:extLst>
              </p:nvPr>
            </p:nvGraphicFramePr>
            <p:xfrm>
              <a:off x="2191505" y="2916113"/>
              <a:ext cx="6948485" cy="3781298"/>
            </p:xfrm>
            <a:graphic>
              <a:graphicData uri="http://schemas.openxmlformats.org/drawingml/2006/table">
                <a:tbl>
                  <a:tblPr/>
                  <a:tblGrid>
                    <a:gridCol w="3470124">
                      <a:extLst>
                        <a:ext uri="{9D8B030D-6E8A-4147-A177-3AD203B41FA5}">
                          <a16:colId xmlns:a16="http://schemas.microsoft.com/office/drawing/2014/main" val="3733397636"/>
                        </a:ext>
                      </a:extLst>
                    </a:gridCol>
                    <a:gridCol w="3478361">
                      <a:extLst>
                        <a:ext uri="{9D8B030D-6E8A-4147-A177-3AD203B41FA5}">
                          <a16:colId xmlns:a16="http://schemas.microsoft.com/office/drawing/2014/main" val="4217839420"/>
                        </a:ext>
                      </a:extLst>
                    </a:gridCol>
                  </a:tblGrid>
                  <a:tr h="321945">
                    <a:tc>
                      <a:txBody>
                        <a:bodyPr/>
                        <a:lstStyle/>
                        <a:p>
                          <a:pPr algn="ctr"/>
                          <a14:m>
                            <m:oMathPara xmlns:m="http://schemas.openxmlformats.org/officeDocument/2006/math">
                              <m:oMathParaPr>
                                <m:jc m:val="centerGroup"/>
                              </m:oMathParaPr>
                              <m:oMath xmlns:m="http://schemas.openxmlformats.org/officeDocument/2006/math">
                                <m:r>
                                  <a:rPr lang="en-US" altLang="zh-CN" sz="2800" b="0" i="1" smtClean="0">
                                    <a:effectLst/>
                                    <a:latin typeface="Cambria Math" panose="02040503050406030204" pitchFamily="18" charset="0"/>
                                  </a:rPr>
                                  <m:t>0⋅0=0</m:t>
                                </m:r>
                              </m:oMath>
                            </m:oMathPara>
                          </a14:m>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1+1=1</m:t>
                                </m:r>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4062269573"/>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800" b="0" i="1" smtClean="0">
                                    <a:effectLst/>
                                    <a:latin typeface="Cambria Math" panose="02040503050406030204" pitchFamily="18" charset="0"/>
                                  </a:rPr>
                                  <m:t>0⋅1=0</m:t>
                                </m:r>
                              </m:oMath>
                            </m:oMathPara>
                          </a14:m>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800" b="0" i="1" smtClean="0">
                                    <a:effectLst/>
                                    <a:latin typeface="Cambria Math" panose="02040503050406030204" pitchFamily="18" charset="0"/>
                                  </a:rPr>
                                  <m:t>1+0=1</m:t>
                                </m:r>
                              </m:oMath>
                            </m:oMathPara>
                          </a14:m>
                          <a:endParaRPr lang="zh-CN" altLang="en-US" sz="2800" dirty="0">
                            <a:effectLst/>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r h="3314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800" b="0" i="1" smtClean="0">
                                    <a:effectLst/>
                                    <a:latin typeface="Cambria Math" panose="02040503050406030204" pitchFamily="18" charset="0"/>
                                  </a:rPr>
                                  <m:t>1⋅1=1</m:t>
                                </m:r>
                              </m:oMath>
                            </m:oMathPara>
                          </a14:m>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0+0=0</m:t>
                                </m:r>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381562317"/>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0</m:t>
                                    </m:r>
                                  </m:e>
                                </m:acc>
                                <m:r>
                                  <a:rPr lang="en-US" altLang="zh-CN" sz="2800" b="0" i="1" smtClean="0">
                                    <a:solidFill>
                                      <a:schemeClr val="tx1"/>
                                    </a:solidFill>
                                    <a:latin typeface="Cambria Math" panose="02040503050406030204" pitchFamily="18" charset="0"/>
                                  </a:rPr>
                                  <m:t>=1</m:t>
                                </m:r>
                              </m:oMath>
                            </m:oMathPara>
                          </a14:m>
                          <a:endParaRPr lang="zh-CN" altLang="en-US" sz="2800" b="0" dirty="0">
                            <a:solidFill>
                              <a:schemeClr val="tx1"/>
                            </a:solidFill>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1</m:t>
                                    </m:r>
                                  </m:e>
                                </m:acc>
                                <m:r>
                                  <a:rPr lang="en-US" altLang="zh-CN" sz="2800" b="0" i="1" smtClean="0">
                                    <a:solidFill>
                                      <a:schemeClr val="tx1"/>
                                    </a:solidFill>
                                    <a:latin typeface="Cambria Math" panose="02040503050406030204" pitchFamily="18" charset="0"/>
                                  </a:rPr>
                                  <m:t>=0</m:t>
                                </m:r>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553569465"/>
                      </a:ext>
                    </a:extLst>
                  </a:tr>
                </a:tbl>
              </a:graphicData>
            </a:graphic>
          </p:graphicFrame>
        </mc:Choice>
        <mc:Fallback xmlns="">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3649422924"/>
                  </p:ext>
                </p:extLst>
              </p:nvPr>
            </p:nvGraphicFramePr>
            <p:xfrm>
              <a:off x="2191505" y="2916113"/>
              <a:ext cx="6948485" cy="3781298"/>
            </p:xfrm>
            <a:graphic>
              <a:graphicData uri="http://schemas.openxmlformats.org/drawingml/2006/table">
                <a:tbl>
                  <a:tblPr/>
                  <a:tblGrid>
                    <a:gridCol w="3470124">
                      <a:extLst>
                        <a:ext uri="{9D8B030D-6E8A-4147-A177-3AD203B41FA5}">
                          <a16:colId xmlns:a16="http://schemas.microsoft.com/office/drawing/2014/main" val="3733397636"/>
                        </a:ext>
                      </a:extLst>
                    </a:gridCol>
                    <a:gridCol w="3478361">
                      <a:extLst>
                        <a:ext uri="{9D8B030D-6E8A-4147-A177-3AD203B41FA5}">
                          <a16:colId xmlns:a16="http://schemas.microsoft.com/office/drawing/2014/main" val="4217839420"/>
                        </a:ext>
                      </a:extLst>
                    </a:gridCol>
                  </a:tblGrid>
                  <a:tr h="944880">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365" t="-1333" r="-100730" b="-300000"/>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00365" t="-1333" r="-730" b="-300000"/>
                          </a:stretch>
                        </a:blipFill>
                      </a:tcPr>
                    </a:tc>
                    <a:extLst>
                      <a:ext uri="{0D108BD9-81ED-4DB2-BD59-A6C34878D82A}">
                        <a16:rowId xmlns:a16="http://schemas.microsoft.com/office/drawing/2014/main" val="4062269573"/>
                      </a:ext>
                    </a:extLst>
                  </a:tr>
                  <a:tr h="944880">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365" t="-102703" r="-100730" b="-204054"/>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00365" t="-102703" r="-730" b="-204054"/>
                          </a:stretch>
                        </a:blipFill>
                      </a:tcPr>
                    </a:tc>
                    <a:extLst>
                      <a:ext uri="{0D108BD9-81ED-4DB2-BD59-A6C34878D82A}">
                        <a16:rowId xmlns:a16="http://schemas.microsoft.com/office/drawing/2014/main" val="1883891346"/>
                      </a:ext>
                    </a:extLst>
                  </a:tr>
                  <a:tr h="944880">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365" t="-200000" r="-100730" b="-101333"/>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00365" t="-200000" r="-730" b="-101333"/>
                          </a:stretch>
                        </a:blipFill>
                      </a:tcPr>
                    </a:tc>
                    <a:extLst>
                      <a:ext uri="{0D108BD9-81ED-4DB2-BD59-A6C34878D82A}">
                        <a16:rowId xmlns:a16="http://schemas.microsoft.com/office/drawing/2014/main" val="1381562317"/>
                      </a:ext>
                    </a:extLst>
                  </a:tr>
                  <a:tr h="946658">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365" t="-300000" r="-100730" b="-1333"/>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00365" t="-300000" r="-730" b="-1333"/>
                          </a:stretch>
                        </a:blipFill>
                      </a:tcPr>
                    </a:tc>
                    <a:extLst>
                      <a:ext uri="{0D108BD9-81ED-4DB2-BD59-A6C34878D82A}">
                        <a16:rowId xmlns:a16="http://schemas.microsoft.com/office/drawing/2014/main" val="2553569465"/>
                      </a:ext>
                    </a:extLst>
                  </a:tr>
                </a:tbl>
              </a:graphicData>
            </a:graphic>
          </p:graphicFrame>
        </mc:Fallback>
      </mc:AlternateContent>
      <p:sp>
        <p:nvSpPr>
          <p:cNvPr id="2" name="灯片编号占位符 1">
            <a:extLst>
              <a:ext uri="{FF2B5EF4-FFF2-40B4-BE49-F238E27FC236}">
                <a16:creationId xmlns:a16="http://schemas.microsoft.com/office/drawing/2014/main" id="{971BE9E0-37DC-0C9A-B43D-35416F2A1556}"/>
              </a:ext>
            </a:extLst>
          </p:cNvPr>
          <p:cNvSpPr>
            <a:spLocks noGrp="1"/>
          </p:cNvSpPr>
          <p:nvPr>
            <p:ph type="sldNum" sz="quarter" idx="12"/>
          </p:nvPr>
        </p:nvSpPr>
        <p:spPr/>
        <p:txBody>
          <a:bodyPr/>
          <a:lstStyle/>
          <a:p>
            <a:fld id="{392CBAA0-59E6-204E-8F03-85E5040D48B8}" type="slidenum">
              <a:rPr kumimoji="1" lang="zh-CN" altLang="en-US" smtClean="0"/>
              <a:t>11</a:t>
            </a:fld>
            <a:r>
              <a:rPr kumimoji="1" lang="en-US" altLang="zh-CN"/>
              <a:t>/90</a:t>
            </a:r>
            <a:endParaRPr kumimoji="1" lang="zh-CN" altLang="en-US" dirty="0"/>
          </a:p>
        </p:txBody>
      </p:sp>
    </p:spTree>
    <p:extLst>
      <p:ext uri="{BB962C8B-B14F-4D97-AF65-F5344CB8AC3E}">
        <p14:creationId xmlns:p14="http://schemas.microsoft.com/office/powerpoint/2010/main" val="2102261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47441"/>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变量和常量的关系</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8895868"/>
                  </p:ext>
                </p:extLst>
              </p:nvPr>
            </p:nvGraphicFramePr>
            <p:xfrm>
              <a:off x="2092651" y="2298275"/>
              <a:ext cx="6948485" cy="2836418"/>
            </p:xfrm>
            <a:graphic>
              <a:graphicData uri="http://schemas.openxmlformats.org/drawingml/2006/table">
                <a:tbl>
                  <a:tblPr/>
                  <a:tblGrid>
                    <a:gridCol w="3470124">
                      <a:extLst>
                        <a:ext uri="{9D8B030D-6E8A-4147-A177-3AD203B41FA5}">
                          <a16:colId xmlns:a16="http://schemas.microsoft.com/office/drawing/2014/main" val="3733397636"/>
                        </a:ext>
                      </a:extLst>
                    </a:gridCol>
                    <a:gridCol w="3478361">
                      <a:extLst>
                        <a:ext uri="{9D8B030D-6E8A-4147-A177-3AD203B41FA5}">
                          <a16:colId xmlns:a16="http://schemas.microsoft.com/office/drawing/2014/main" val="4217839420"/>
                        </a:ext>
                      </a:extLst>
                    </a:gridCol>
                  </a:tblGrid>
                  <a:tr h="321945">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2800" b="0" i="1" smtClean="0">
                                    <a:effectLst/>
                                    <a:latin typeface="Cambria Math" panose="02040503050406030204" pitchFamily="18" charset="0"/>
                                  </a:rPr>
                                  <m:t>A</m:t>
                                </m:r>
                                <m:r>
                                  <a:rPr lang="en-US" altLang="zh-CN" sz="2800" b="0" i="1" smtClean="0">
                                    <a:effectLst/>
                                    <a:latin typeface="Cambria Math" panose="02040503050406030204" pitchFamily="18" charset="0"/>
                                  </a:rPr>
                                  <m:t>⋅1=</m:t>
                                </m:r>
                                <m:r>
                                  <a:rPr lang="en-US" altLang="zh-CN" sz="2800" b="0" i="1" smtClean="0">
                                    <a:effectLst/>
                                    <a:latin typeface="Cambria Math" panose="02040503050406030204" pitchFamily="18" charset="0"/>
                                  </a:rPr>
                                  <m:t>𝐴</m:t>
                                </m:r>
                              </m:oMath>
                            </m:oMathPara>
                          </a14:m>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m:rPr>
                                    <m:sty m:val="p"/>
                                  </m:rPr>
                                  <a:rPr lang="en-US" altLang="zh-CN" sz="2800" b="0" i="1" smtClean="0">
                                    <a:solidFill>
                                      <a:schemeClr val="tx1"/>
                                    </a:solidFill>
                                    <a:latin typeface="Cambria Math" panose="02040503050406030204" pitchFamily="18" charset="0"/>
                                  </a:rPr>
                                  <m:t>A</m:t>
                                </m:r>
                                <m:r>
                                  <a:rPr lang="en-US" altLang="zh-CN" sz="2800" b="0" i="1" smtClean="0">
                                    <a:solidFill>
                                      <a:schemeClr val="tx1"/>
                                    </a:solidFill>
                                    <a:latin typeface="Cambria Math" panose="02040503050406030204" pitchFamily="18" charset="0"/>
                                  </a:rPr>
                                  <m:t>+0=</m:t>
                                </m:r>
                                <m:r>
                                  <a:rPr lang="en-US" altLang="zh-CN" sz="2800" b="0" i="1" smtClean="0">
                                    <a:solidFill>
                                      <a:schemeClr val="tx1"/>
                                    </a:solidFill>
                                    <a:latin typeface="Cambria Math" panose="02040503050406030204" pitchFamily="18" charset="0"/>
                                  </a:rPr>
                                  <m:t>𝐴</m:t>
                                </m:r>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4062269573"/>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sz="2800" b="0" i="1" smtClean="0">
                                    <a:effectLst/>
                                    <a:latin typeface="Cambria Math" panose="02040503050406030204" pitchFamily="18" charset="0"/>
                                  </a:rPr>
                                  <m:t>A</m:t>
                                </m:r>
                                <m:r>
                                  <a:rPr lang="en-US" altLang="zh-CN" sz="2800" b="0" i="1" smtClean="0">
                                    <a:effectLst/>
                                    <a:latin typeface="Cambria Math" panose="02040503050406030204" pitchFamily="18" charset="0"/>
                                  </a:rPr>
                                  <m:t>⋅0=0</m:t>
                                </m:r>
                              </m:oMath>
                            </m:oMathPara>
                          </a14:m>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sz="2800" b="0" i="1" smtClean="0">
                                    <a:effectLst/>
                                    <a:latin typeface="Cambria Math" panose="02040503050406030204" pitchFamily="18" charset="0"/>
                                  </a:rPr>
                                  <m:t>A</m:t>
                                </m:r>
                                <m:r>
                                  <a:rPr lang="en-US" altLang="zh-CN" sz="2800" b="0" i="1" smtClean="0">
                                    <a:effectLst/>
                                    <a:latin typeface="Cambria Math" panose="02040503050406030204" pitchFamily="18" charset="0"/>
                                  </a:rPr>
                                  <m:t>+1=1</m:t>
                                </m:r>
                              </m:oMath>
                            </m:oMathPara>
                          </a14:m>
                          <a:endParaRPr lang="zh-CN" altLang="en-US" sz="2800" dirty="0">
                            <a:effectLst/>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e>
                                </m:acc>
                                <m:r>
                                  <a:rPr lang="en-US" altLang="zh-CN" sz="2800" b="0" i="1" smtClean="0">
                                    <a:solidFill>
                                      <a:schemeClr val="tx1"/>
                                    </a:solidFill>
                                    <a:latin typeface="Cambria Math" panose="02040503050406030204" pitchFamily="18" charset="0"/>
                                  </a:rPr>
                                  <m:t>=0</m:t>
                                </m:r>
                              </m:oMath>
                            </m:oMathPara>
                          </a14:m>
                          <a:endParaRPr lang="zh-CN" altLang="en-US" sz="2800" b="0" dirty="0">
                            <a:solidFill>
                              <a:schemeClr val="tx1"/>
                            </a:solidFill>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e>
                                </m:acc>
                                <m:r>
                                  <a:rPr lang="en-US" altLang="zh-CN" sz="2800" b="0" i="1" smtClean="0">
                                    <a:solidFill>
                                      <a:schemeClr val="tx1"/>
                                    </a:solidFill>
                                    <a:latin typeface="Cambria Math" panose="02040503050406030204" pitchFamily="18" charset="0"/>
                                  </a:rPr>
                                  <m:t>=1</m:t>
                                </m:r>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553569465"/>
                      </a:ext>
                    </a:extLst>
                  </a:tr>
                </a:tbl>
              </a:graphicData>
            </a:graphic>
          </p:graphicFrame>
        </mc:Choice>
        <mc:Fallback xmlns="">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8895868"/>
                  </p:ext>
                </p:extLst>
              </p:nvPr>
            </p:nvGraphicFramePr>
            <p:xfrm>
              <a:off x="2092651" y="2298275"/>
              <a:ext cx="6948485" cy="2836418"/>
            </p:xfrm>
            <a:graphic>
              <a:graphicData uri="http://schemas.openxmlformats.org/drawingml/2006/table">
                <a:tbl>
                  <a:tblPr/>
                  <a:tblGrid>
                    <a:gridCol w="3470124">
                      <a:extLst>
                        <a:ext uri="{9D8B030D-6E8A-4147-A177-3AD203B41FA5}">
                          <a16:colId xmlns:a16="http://schemas.microsoft.com/office/drawing/2014/main" val="3733397636"/>
                        </a:ext>
                      </a:extLst>
                    </a:gridCol>
                    <a:gridCol w="3478361">
                      <a:extLst>
                        <a:ext uri="{9D8B030D-6E8A-4147-A177-3AD203B41FA5}">
                          <a16:colId xmlns:a16="http://schemas.microsoft.com/office/drawing/2014/main" val="4217839420"/>
                        </a:ext>
                      </a:extLst>
                    </a:gridCol>
                  </a:tblGrid>
                  <a:tr h="944880">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365" t="-1333" r="-100730" b="-201333"/>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00365" t="-1333" r="-730" b="-201333"/>
                          </a:stretch>
                        </a:blipFill>
                      </a:tcPr>
                    </a:tc>
                    <a:extLst>
                      <a:ext uri="{0D108BD9-81ED-4DB2-BD59-A6C34878D82A}">
                        <a16:rowId xmlns:a16="http://schemas.microsoft.com/office/drawing/2014/main" val="4062269573"/>
                      </a:ext>
                    </a:extLst>
                  </a:tr>
                  <a:tr h="944880">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365" t="-101333" r="-100730" b="-101333"/>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00365" t="-101333" r="-730" b="-101333"/>
                          </a:stretch>
                        </a:blipFill>
                      </a:tcPr>
                    </a:tc>
                    <a:extLst>
                      <a:ext uri="{0D108BD9-81ED-4DB2-BD59-A6C34878D82A}">
                        <a16:rowId xmlns:a16="http://schemas.microsoft.com/office/drawing/2014/main" val="1883891346"/>
                      </a:ext>
                    </a:extLst>
                  </a:tr>
                  <a:tr h="946658">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365" t="-201333" r="-100730" b="-1333"/>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00365" t="-201333" r="-730" b="-1333"/>
                          </a:stretch>
                        </a:blipFill>
                      </a:tcPr>
                    </a:tc>
                    <a:extLst>
                      <a:ext uri="{0D108BD9-81ED-4DB2-BD59-A6C34878D82A}">
                        <a16:rowId xmlns:a16="http://schemas.microsoft.com/office/drawing/2014/main" val="2553569465"/>
                      </a:ext>
                    </a:extLst>
                  </a:tr>
                </a:tbl>
              </a:graphicData>
            </a:graphic>
          </p:graphicFrame>
        </mc:Fallback>
      </mc:AlternateContent>
      <p:sp>
        <p:nvSpPr>
          <p:cNvPr id="2" name="灯片编号占位符 1">
            <a:extLst>
              <a:ext uri="{FF2B5EF4-FFF2-40B4-BE49-F238E27FC236}">
                <a16:creationId xmlns:a16="http://schemas.microsoft.com/office/drawing/2014/main" id="{A047C943-7590-56F9-1BB1-AE728CF0E0F8}"/>
              </a:ext>
            </a:extLst>
          </p:cNvPr>
          <p:cNvSpPr>
            <a:spLocks noGrp="1"/>
          </p:cNvSpPr>
          <p:nvPr>
            <p:ph type="sldNum" sz="quarter" idx="12"/>
          </p:nvPr>
        </p:nvSpPr>
        <p:spPr/>
        <p:txBody>
          <a:bodyPr/>
          <a:lstStyle/>
          <a:p>
            <a:fld id="{392CBAA0-59E6-204E-8F03-85E5040D48B8}" type="slidenum">
              <a:rPr kumimoji="1" lang="zh-CN" altLang="en-US" smtClean="0"/>
              <a:t>12</a:t>
            </a:fld>
            <a:r>
              <a:rPr kumimoji="1" lang="en-US" altLang="zh-CN"/>
              <a:t>/90</a:t>
            </a:r>
            <a:endParaRPr kumimoji="1" lang="zh-CN" altLang="en-US" dirty="0"/>
          </a:p>
        </p:txBody>
      </p:sp>
    </p:spTree>
    <p:extLst>
      <p:ext uri="{BB962C8B-B14F-4D97-AF65-F5344CB8AC3E}">
        <p14:creationId xmlns:p14="http://schemas.microsoft.com/office/powerpoint/2010/main" val="503255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47441"/>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与普通代数相似的定理</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2651583861"/>
                  </p:ext>
                </p:extLst>
              </p:nvPr>
            </p:nvGraphicFramePr>
            <p:xfrm>
              <a:off x="1068980" y="2504693"/>
              <a:ext cx="10054040" cy="2468880"/>
            </p:xfrm>
            <a:graphic>
              <a:graphicData uri="http://schemas.openxmlformats.org/drawingml/2006/table">
                <a:tbl>
                  <a:tblPr/>
                  <a:tblGrid>
                    <a:gridCol w="1762657">
                      <a:extLst>
                        <a:ext uri="{9D8B030D-6E8A-4147-A177-3AD203B41FA5}">
                          <a16:colId xmlns:a16="http://schemas.microsoft.com/office/drawing/2014/main" val="1886422797"/>
                        </a:ext>
                      </a:extLst>
                    </a:gridCol>
                    <a:gridCol w="4014006">
                      <a:extLst>
                        <a:ext uri="{9D8B030D-6E8A-4147-A177-3AD203B41FA5}">
                          <a16:colId xmlns:a16="http://schemas.microsoft.com/office/drawing/2014/main" val="3733397636"/>
                        </a:ext>
                      </a:extLst>
                    </a:gridCol>
                    <a:gridCol w="4277377">
                      <a:extLst>
                        <a:ext uri="{9D8B030D-6E8A-4147-A177-3AD203B41FA5}">
                          <a16:colId xmlns:a16="http://schemas.microsoft.com/office/drawing/2014/main" val="4217839420"/>
                        </a:ext>
                      </a:extLst>
                    </a:gridCol>
                  </a:tblGrid>
                  <a:tr h="321945">
                    <a:tc>
                      <a:txBody>
                        <a:bodyPr/>
                        <a:lstStyle/>
                        <a:p>
                          <a:pPr algn="ctr"/>
                          <a:r>
                            <a:rPr lang="zh-CN" altLang="en-US" sz="2800" dirty="0">
                              <a:solidFill>
                                <a:schemeClr val="bg1"/>
                              </a:solidFill>
                              <a:effectLst/>
                              <a:latin typeface="KaiTi" panose="02010609060101010101" pitchFamily="49" charset="-122"/>
                              <a:ea typeface="KaiTi" panose="02010609060101010101" pitchFamily="49" charset="-122"/>
                            </a:rPr>
                            <a:t>交换律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2400" b="0" i="1" smtClean="0">
                                    <a:effectLst/>
                                    <a:latin typeface="Cambria Math" panose="02040503050406030204" pitchFamily="18" charset="0"/>
                                  </a:rPr>
                                  <m:t>A</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𝐴</m:t>
                                </m:r>
                              </m:oMath>
                            </m:oMathPara>
                          </a14:m>
                          <a:endParaRPr lang="zh-CN" altLang="en-US" sz="24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m:rPr>
                                    <m:sty m:val="p"/>
                                  </m:rPr>
                                  <a:rPr lang="en-US" altLang="zh-CN" sz="2400" b="0" i="1" smtClean="0">
                                    <a:solidFill>
                                      <a:schemeClr val="tx1"/>
                                    </a:solidFill>
                                    <a:latin typeface="Cambria Math" panose="02040503050406030204" pitchFamily="18" charset="0"/>
                                  </a:rPr>
                                  <m:t>A</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𝐵</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𝐵</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𝐴</m:t>
                                </m:r>
                              </m:oMath>
                            </m:oMathPara>
                          </a14:m>
                          <a:endParaRPr lang="zh-CN" altLang="en-US" sz="24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4062269573"/>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bg1"/>
                              </a:solidFill>
                              <a:effectLst/>
                              <a:latin typeface="KaiTi" panose="02010609060101010101" pitchFamily="49" charset="-122"/>
                              <a:ea typeface="KaiTi" panose="02010609060101010101" pitchFamily="49" charset="-122"/>
                            </a:rPr>
                            <a:t>结合律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altLang="zh-CN" sz="2400" b="0" i="1" smtClean="0">
                                        <a:effectLst/>
                                        <a:latin typeface="Cambria Math" panose="02040503050406030204" pitchFamily="18" charset="0"/>
                                      </a:rPr>
                                    </m:ctrlPr>
                                  </m:dPr>
                                  <m:e>
                                    <m:r>
                                      <m:rPr>
                                        <m:sty m:val="p"/>
                                      </m:rPr>
                                      <a:rPr lang="en-US" altLang="zh-CN" sz="2400" b="0" i="1" smtClean="0">
                                        <a:effectLst/>
                                        <a:latin typeface="Cambria Math" panose="02040503050406030204" pitchFamily="18" charset="0"/>
                                      </a:rPr>
                                      <m:t>A</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e>
                                </m:d>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𝐶</m:t>
                                </m:r>
                                <m:r>
                                  <a:rPr lang="en-US" altLang="zh-CN" sz="2400" b="0" i="1" smtClean="0">
                                    <a:effectLst/>
                                    <a:latin typeface="Cambria Math" panose="02040503050406030204" pitchFamily="18" charset="0"/>
                                  </a:rPr>
                                  <m:t>=</m:t>
                                </m:r>
                                <m:r>
                                  <m:rPr>
                                    <m:sty m:val="p"/>
                                  </m:rPr>
                                  <a:rPr lang="en-US" altLang="zh-CN" sz="2400" b="0" i="1" smtClean="0">
                                    <a:effectLst/>
                                    <a:latin typeface="Cambria Math" panose="02040503050406030204" pitchFamily="18" charset="0"/>
                                  </a:rPr>
                                  <m:t>A</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𝐶</m:t>
                                </m:r>
                                <m:r>
                                  <a:rPr lang="en-US" altLang="zh-CN" sz="2400" b="0" i="1" smtClean="0">
                                    <a:effectLst/>
                                    <a:latin typeface="Cambria Math" panose="02040503050406030204" pitchFamily="18" charset="0"/>
                                  </a:rPr>
                                  <m:t>)</m:t>
                                </m:r>
                              </m:oMath>
                            </m:oMathPara>
                          </a14:m>
                          <a:endParaRPr lang="zh-CN" altLang="en-US" sz="24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ctrlPr>
                                      <a:rPr lang="en-US" altLang="zh-CN" sz="2400" b="0" i="1" smtClean="0">
                                        <a:effectLst/>
                                        <a:latin typeface="Cambria Math" panose="02040503050406030204" pitchFamily="18" charset="0"/>
                                      </a:rPr>
                                    </m:ctrlPr>
                                  </m:dPr>
                                  <m:e>
                                    <m:r>
                                      <m:rPr>
                                        <m:sty m:val="p"/>
                                      </m:rPr>
                                      <a:rPr lang="en-US" altLang="zh-CN" sz="2400" b="0" i="1" smtClean="0">
                                        <a:effectLst/>
                                        <a:latin typeface="Cambria Math" panose="02040503050406030204" pitchFamily="18" charset="0"/>
                                      </a:rPr>
                                      <m:t>A</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e>
                                </m:d>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𝐶</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𝐴</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𝐶</m:t>
                                </m:r>
                                <m:r>
                                  <a:rPr lang="en-US" altLang="zh-CN" sz="2400" b="0" i="1" smtClean="0">
                                    <a:effectLst/>
                                    <a:latin typeface="Cambria Math" panose="02040503050406030204" pitchFamily="18" charset="0"/>
                                  </a:rPr>
                                  <m:t>)</m:t>
                                </m:r>
                              </m:oMath>
                            </m:oMathPara>
                          </a14:m>
                          <a:endParaRPr lang="zh-CN" altLang="en-US" sz="2400" dirty="0">
                            <a:effectLst/>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0" dirty="0">
                              <a:solidFill>
                                <a:schemeClr val="bg1"/>
                              </a:solidFill>
                              <a:latin typeface="KaiTi" panose="02010609060101010101" pitchFamily="49" charset="-122"/>
                              <a:ea typeface="KaiTi" panose="02010609060101010101" pitchFamily="49" charset="-122"/>
                            </a:rPr>
                            <a:t>分配律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lang="en-US" altLang="zh-CN" sz="2400" b="0" i="1" smtClean="0">
                                    <a:effectLst/>
                                    <a:latin typeface="Cambria Math" panose="02040503050406030204" pitchFamily="18" charset="0"/>
                                  </a:rPr>
                                  <m:t>A</m:t>
                                </m:r>
                                <m:r>
                                  <a:rPr lang="en-US" altLang="zh-CN" sz="2400" b="0" i="1" smtClean="0">
                                    <a:effectLst/>
                                    <a:latin typeface="Cambria Math" panose="02040503050406030204" pitchFamily="18" charset="0"/>
                                  </a:rPr>
                                  <m:t>⋅</m:t>
                                </m:r>
                                <m:d>
                                  <m:dPr>
                                    <m:ctrlPr>
                                      <a:rPr lang="en-US" altLang="zh-CN" sz="2400" b="0" i="1" smtClean="0">
                                        <a:effectLst/>
                                        <a:latin typeface="Cambria Math" panose="02040503050406030204" pitchFamily="18" charset="0"/>
                                      </a:rPr>
                                    </m:ctrlPr>
                                  </m:dPr>
                                  <m:e>
                                    <m:r>
                                      <a:rPr lang="en-US" altLang="zh-CN" sz="2400" b="0" i="1" smtClean="0">
                                        <a:effectLst/>
                                        <a:latin typeface="Cambria Math" panose="02040503050406030204" pitchFamily="18" charset="0"/>
                                      </a:rPr>
                                      <m:t>𝐵</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𝐶</m:t>
                                    </m:r>
                                  </m:e>
                                </m:d>
                                <m:r>
                                  <a:rPr lang="en-US" altLang="zh-CN" sz="2400" b="0" i="1" smtClean="0">
                                    <a:effectLst/>
                                    <a:latin typeface="Cambria Math" panose="02040503050406030204" pitchFamily="18" charset="0"/>
                                  </a:rPr>
                                  <m:t>=</m:t>
                                </m:r>
                                <m:r>
                                  <m:rPr>
                                    <m:sty m:val="p"/>
                                  </m:rPr>
                                  <a:rPr lang="en-US" altLang="zh-CN" sz="2400" b="0" i="1" smtClean="0">
                                    <a:effectLst/>
                                    <a:latin typeface="Cambria Math" panose="02040503050406030204" pitchFamily="18" charset="0"/>
                                  </a:rPr>
                                  <m:t>A</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𝐴</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𝐶</m:t>
                                </m:r>
                              </m:oMath>
                            </m:oMathPara>
                          </a14:m>
                          <a:endParaRPr lang="zh-CN" altLang="en-US" sz="2400" b="0" dirty="0">
                            <a:solidFill>
                              <a:schemeClr val="tx1"/>
                            </a:solidFill>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rgbClr val="0000FF"/>
                                    </a:solidFill>
                                    <a:latin typeface="Cambria Math" panose="02040503050406030204" pitchFamily="18" charset="0"/>
                                  </a:rPr>
                                  <m:t>𝐴</m:t>
                                </m:r>
                                <m: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𝐵</m:t>
                                </m:r>
                                <m: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𝐶</m:t>
                                </m:r>
                                <m:r>
                                  <a:rPr lang="en-US" altLang="zh-CN" sz="2400" b="0" i="1" smtClean="0">
                                    <a:solidFill>
                                      <a:srgbClr val="0000FF"/>
                                    </a:solidFill>
                                    <a:latin typeface="Cambria Math" panose="02040503050406030204" pitchFamily="18" charset="0"/>
                                  </a:rPr>
                                  <m:t>=</m:t>
                                </m:r>
                                <m:d>
                                  <m:dPr>
                                    <m:ctrlPr>
                                      <a:rPr lang="en-US" altLang="zh-CN" sz="2400" b="0" i="1" smtClean="0">
                                        <a:solidFill>
                                          <a:srgbClr val="0000FF"/>
                                        </a:solidFill>
                                        <a:latin typeface="Cambria Math" panose="02040503050406030204" pitchFamily="18" charset="0"/>
                                      </a:rPr>
                                    </m:ctrlPr>
                                  </m:dPr>
                                  <m:e>
                                    <m:r>
                                      <a:rPr lang="en-US" altLang="zh-CN" sz="2400" b="0" i="1" smtClean="0">
                                        <a:solidFill>
                                          <a:srgbClr val="0000FF"/>
                                        </a:solidFill>
                                        <a:latin typeface="Cambria Math" panose="02040503050406030204" pitchFamily="18" charset="0"/>
                                      </a:rPr>
                                      <m:t>𝐴</m:t>
                                    </m:r>
                                    <m: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𝐵</m:t>
                                    </m:r>
                                  </m:e>
                                </m:d>
                                <m: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𝐴</m:t>
                                </m:r>
                                <m:r>
                                  <a:rPr lang="en-US" altLang="zh-CN" sz="2400" b="0" i="1" smtClean="0">
                                    <a:solidFill>
                                      <a:srgbClr val="0000FF"/>
                                    </a:solidFill>
                                    <a:latin typeface="Cambria Math" panose="02040503050406030204" pitchFamily="18" charset="0"/>
                                  </a:rPr>
                                  <m:t>+</m:t>
                                </m:r>
                                <m:r>
                                  <a:rPr lang="en-US" altLang="zh-CN" sz="2400" b="0" i="1" smtClean="0">
                                    <a:solidFill>
                                      <a:srgbClr val="0000FF"/>
                                    </a:solidFill>
                                    <a:latin typeface="Cambria Math" panose="02040503050406030204" pitchFamily="18" charset="0"/>
                                  </a:rPr>
                                  <m:t>𝐶</m:t>
                                </m:r>
                                <m:r>
                                  <a:rPr lang="en-US" altLang="zh-CN" sz="2400" b="0" i="1" smtClean="0">
                                    <a:solidFill>
                                      <a:srgbClr val="0000FF"/>
                                    </a:solidFill>
                                    <a:latin typeface="Cambria Math" panose="02040503050406030204" pitchFamily="18" charset="0"/>
                                  </a:rPr>
                                  <m:t>)</m:t>
                                </m:r>
                              </m:oMath>
                            </m:oMathPara>
                          </a14:m>
                          <a:endParaRPr lang="zh-CN" altLang="en-US" sz="2400" b="0" dirty="0">
                            <a:solidFill>
                              <a:srgbClr val="0000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553569465"/>
                      </a:ext>
                    </a:extLst>
                  </a:tr>
                </a:tbl>
              </a:graphicData>
            </a:graphic>
          </p:graphicFrame>
        </mc:Choice>
        <mc:Fallback xmlns="">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2651583861"/>
                  </p:ext>
                </p:extLst>
              </p:nvPr>
            </p:nvGraphicFramePr>
            <p:xfrm>
              <a:off x="1068980" y="2504693"/>
              <a:ext cx="10054040" cy="2468880"/>
            </p:xfrm>
            <a:graphic>
              <a:graphicData uri="http://schemas.openxmlformats.org/drawingml/2006/table">
                <a:tbl>
                  <a:tblPr/>
                  <a:tblGrid>
                    <a:gridCol w="1762657">
                      <a:extLst>
                        <a:ext uri="{9D8B030D-6E8A-4147-A177-3AD203B41FA5}">
                          <a16:colId xmlns:a16="http://schemas.microsoft.com/office/drawing/2014/main" val="1886422797"/>
                        </a:ext>
                      </a:extLst>
                    </a:gridCol>
                    <a:gridCol w="4014006">
                      <a:extLst>
                        <a:ext uri="{9D8B030D-6E8A-4147-A177-3AD203B41FA5}">
                          <a16:colId xmlns:a16="http://schemas.microsoft.com/office/drawing/2014/main" val="3733397636"/>
                        </a:ext>
                      </a:extLst>
                    </a:gridCol>
                    <a:gridCol w="4277377">
                      <a:extLst>
                        <a:ext uri="{9D8B030D-6E8A-4147-A177-3AD203B41FA5}">
                          <a16:colId xmlns:a16="http://schemas.microsoft.com/office/drawing/2014/main" val="4217839420"/>
                        </a:ext>
                      </a:extLst>
                    </a:gridCol>
                  </a:tblGrid>
                  <a:tr h="822960">
                    <a:tc>
                      <a:txBody>
                        <a:bodyPr/>
                        <a:lstStyle/>
                        <a:p>
                          <a:pPr algn="ctr"/>
                          <a:r>
                            <a:rPr lang="zh-CN" altLang="en-US" sz="2800" dirty="0">
                              <a:solidFill>
                                <a:schemeClr val="bg1"/>
                              </a:solidFill>
                              <a:effectLst/>
                              <a:latin typeface="KaiTi" panose="02010609060101010101" pitchFamily="49" charset="-122"/>
                              <a:ea typeface="KaiTi" panose="02010609060101010101" pitchFamily="49" charset="-122"/>
                            </a:rPr>
                            <a:t>交换律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44304" t="-3077" r="-107278" b="-203077"/>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35312" t="-3077" r="-593" b="-203077"/>
                          </a:stretch>
                        </a:blipFill>
                      </a:tcPr>
                    </a:tc>
                    <a:extLst>
                      <a:ext uri="{0D108BD9-81ED-4DB2-BD59-A6C34878D82A}">
                        <a16:rowId xmlns:a16="http://schemas.microsoft.com/office/drawing/2014/main" val="4062269573"/>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dirty="0">
                              <a:solidFill>
                                <a:schemeClr val="bg1"/>
                              </a:solidFill>
                              <a:effectLst/>
                              <a:latin typeface="KaiTi" panose="02010609060101010101" pitchFamily="49" charset="-122"/>
                              <a:ea typeface="KaiTi" panose="02010609060101010101" pitchFamily="49" charset="-122"/>
                            </a:rPr>
                            <a:t>结合律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44304" t="-103077" r="-107278" b="-103077"/>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35312" t="-103077" r="-593" b="-103077"/>
                          </a:stretch>
                        </a:blipFill>
                      </a:tcPr>
                    </a:tc>
                    <a:extLst>
                      <a:ext uri="{0D108BD9-81ED-4DB2-BD59-A6C34878D82A}">
                        <a16:rowId xmlns:a16="http://schemas.microsoft.com/office/drawing/2014/main" val="1883891346"/>
                      </a:ext>
                    </a:extLst>
                  </a:tr>
                  <a:tr h="8229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0" dirty="0">
                              <a:solidFill>
                                <a:schemeClr val="bg1"/>
                              </a:solidFill>
                              <a:latin typeface="KaiTi" panose="02010609060101010101" pitchFamily="49" charset="-122"/>
                              <a:ea typeface="KaiTi" panose="02010609060101010101" pitchFamily="49" charset="-122"/>
                            </a:rPr>
                            <a:t>分配律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44304" t="-203077" r="-107278" b="-3077"/>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35312" t="-203077" r="-593" b="-3077"/>
                          </a:stretch>
                        </a:blipFill>
                      </a:tcPr>
                    </a:tc>
                    <a:extLst>
                      <a:ext uri="{0D108BD9-81ED-4DB2-BD59-A6C34878D82A}">
                        <a16:rowId xmlns:a16="http://schemas.microsoft.com/office/drawing/2014/main" val="2553569465"/>
                      </a:ext>
                    </a:extLst>
                  </a:tr>
                </a:tbl>
              </a:graphicData>
            </a:graphic>
          </p:graphicFrame>
        </mc:Fallback>
      </mc:AlternateContent>
      <p:sp>
        <p:nvSpPr>
          <p:cNvPr id="2" name="灯片编号占位符 1">
            <a:extLst>
              <a:ext uri="{FF2B5EF4-FFF2-40B4-BE49-F238E27FC236}">
                <a16:creationId xmlns:a16="http://schemas.microsoft.com/office/drawing/2014/main" id="{EC56D1B9-8E68-D2B0-55FD-BE8F652C0BC2}"/>
              </a:ext>
            </a:extLst>
          </p:cNvPr>
          <p:cNvSpPr>
            <a:spLocks noGrp="1"/>
          </p:cNvSpPr>
          <p:nvPr>
            <p:ph type="sldNum" sz="quarter" idx="12"/>
          </p:nvPr>
        </p:nvSpPr>
        <p:spPr/>
        <p:txBody>
          <a:bodyPr/>
          <a:lstStyle/>
          <a:p>
            <a:fld id="{392CBAA0-59E6-204E-8F03-85E5040D48B8}" type="slidenum">
              <a:rPr kumimoji="1" lang="zh-CN" altLang="en-US" smtClean="0"/>
              <a:t>13</a:t>
            </a:fld>
            <a:r>
              <a:rPr kumimoji="1" lang="en-US" altLang="zh-CN"/>
              <a:t>/90</a:t>
            </a:r>
            <a:endParaRPr kumimoji="1" lang="zh-CN" altLang="en-US" dirty="0"/>
          </a:p>
        </p:txBody>
      </p:sp>
    </p:spTree>
    <p:extLst>
      <p:ext uri="{BB962C8B-B14F-4D97-AF65-F5344CB8AC3E}">
        <p14:creationId xmlns:p14="http://schemas.microsoft.com/office/powerpoint/2010/main" val="226320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47441"/>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逻辑代数的一些特殊定理</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3887800173"/>
                  </p:ext>
                </p:extLst>
              </p:nvPr>
            </p:nvGraphicFramePr>
            <p:xfrm>
              <a:off x="679622" y="2504693"/>
              <a:ext cx="10443398" cy="2368931"/>
            </p:xfrm>
            <a:graphic>
              <a:graphicData uri="http://schemas.openxmlformats.org/drawingml/2006/table">
                <a:tbl>
                  <a:tblPr/>
                  <a:tblGrid>
                    <a:gridCol w="2421924">
                      <a:extLst>
                        <a:ext uri="{9D8B030D-6E8A-4147-A177-3AD203B41FA5}">
                          <a16:colId xmlns:a16="http://schemas.microsoft.com/office/drawing/2014/main" val="1886422797"/>
                        </a:ext>
                      </a:extLst>
                    </a:gridCol>
                    <a:gridCol w="3578449">
                      <a:extLst>
                        <a:ext uri="{9D8B030D-6E8A-4147-A177-3AD203B41FA5}">
                          <a16:colId xmlns:a16="http://schemas.microsoft.com/office/drawing/2014/main" val="3733397636"/>
                        </a:ext>
                      </a:extLst>
                    </a:gridCol>
                    <a:gridCol w="4443025">
                      <a:extLst>
                        <a:ext uri="{9D8B030D-6E8A-4147-A177-3AD203B41FA5}">
                          <a16:colId xmlns:a16="http://schemas.microsoft.com/office/drawing/2014/main" val="4217839420"/>
                        </a:ext>
                      </a:extLst>
                    </a:gridCol>
                  </a:tblGrid>
                  <a:tr h="321945">
                    <a:tc>
                      <a:txBody>
                        <a:bodyPr/>
                        <a:lstStyle/>
                        <a:p>
                          <a:pPr algn="ctr"/>
                          <a:r>
                            <a:rPr lang="zh-CN" altLang="en-US" sz="2800">
                              <a:solidFill>
                                <a:schemeClr val="bg1"/>
                              </a:solidFill>
                              <a:effectLst/>
                              <a:latin typeface="KaiTi" panose="02010609060101010101" pitchFamily="49" charset="-122"/>
                              <a:ea typeface="KaiTi" panose="02010609060101010101" pitchFamily="49" charset="-122"/>
                            </a:rPr>
                            <a:t>同一律</a:t>
                          </a:r>
                          <a:endParaRPr lang="zh-CN" altLang="en-US" sz="2800" dirty="0">
                            <a:solidFill>
                              <a:schemeClr val="bg1"/>
                            </a:solidFill>
                            <a:effectLst/>
                            <a:latin typeface="KaiTi" panose="02010609060101010101" pitchFamily="49" charset="-122"/>
                            <a:ea typeface="KaiTi" panose="02010609060101010101" pitchFamily="49" charset="-122"/>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effectLst/>
                                    <a:latin typeface="Cambria Math" panose="02040503050406030204" pitchFamily="18" charset="0"/>
                                  </a:rPr>
                                  <m:t>𝐴</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𝐴</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𝐴</m:t>
                                </m:r>
                              </m:oMath>
                            </m:oMathPara>
                          </a14:m>
                          <a:endParaRPr lang="zh-CN" altLang="en-US" sz="2400" i="1"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𝐴</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𝐴</m:t>
                                </m:r>
                                <m:r>
                                  <a:rPr lang="en-US" altLang="zh-CN" sz="2400" b="0" i="1" smtClean="0">
                                    <a:solidFill>
                                      <a:schemeClr val="tx1"/>
                                    </a:solidFill>
                                    <a:latin typeface="Cambria Math" panose="02040503050406030204" pitchFamily="18" charset="0"/>
                                  </a:rPr>
                                  <m:t>=</m:t>
                                </m:r>
                                <m:r>
                                  <a:rPr lang="en-US" altLang="zh-CN" sz="2400" b="0" i="1" smtClean="0">
                                    <a:solidFill>
                                      <a:schemeClr val="tx1"/>
                                    </a:solidFill>
                                    <a:latin typeface="Cambria Math" panose="02040503050406030204" pitchFamily="18" charset="0"/>
                                  </a:rPr>
                                  <m:t>𝐴</m:t>
                                </m:r>
                              </m:oMath>
                            </m:oMathPara>
                          </a14:m>
                          <a:endParaRPr lang="zh-CN" altLang="en-US" sz="2400" b="0" i="1"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4062269573"/>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a:solidFill>
                                <a:schemeClr val="bg1"/>
                              </a:solidFill>
                              <a:effectLst/>
                              <a:latin typeface="KaiTi" panose="02010609060101010101" pitchFamily="49" charset="-122"/>
                              <a:ea typeface="KaiTi" panose="02010609060101010101" pitchFamily="49" charset="-122"/>
                            </a:rPr>
                            <a:t>德</a:t>
                          </a:r>
                          <a:r>
                            <a:rPr lang="en-US" altLang="zh-CN" sz="2800">
                              <a:solidFill>
                                <a:schemeClr val="bg1"/>
                              </a:solidFill>
                              <a:effectLst/>
                              <a:latin typeface="KaiTi" panose="02010609060101010101" pitchFamily="49" charset="-122"/>
                              <a:ea typeface="KaiTi" panose="02010609060101010101" pitchFamily="49" charset="-122"/>
                            </a:rPr>
                            <a:t>·</a:t>
                          </a:r>
                          <a:r>
                            <a:rPr lang="zh-CN" altLang="en-US" sz="2800">
                              <a:solidFill>
                                <a:schemeClr val="bg1"/>
                              </a:solidFill>
                              <a:effectLst/>
                              <a:latin typeface="KaiTi" panose="02010609060101010101" pitchFamily="49" charset="-122"/>
                              <a:ea typeface="KaiTi" panose="02010609060101010101" pitchFamily="49" charset="-122"/>
                            </a:rPr>
                            <a:t>摩根定理</a:t>
                          </a:r>
                          <a:endParaRPr lang="zh-CN" altLang="en-US" sz="2800" dirty="0">
                            <a:solidFill>
                              <a:schemeClr val="bg1"/>
                            </a:solidFill>
                            <a:effectLst/>
                            <a:latin typeface="KaiTi" panose="02010609060101010101" pitchFamily="49" charset="-122"/>
                            <a:ea typeface="KaiTi" panose="02010609060101010101" pitchFamily="49" charset="-122"/>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400" b="0" i="1" smtClean="0">
                                        <a:effectLst/>
                                        <a:latin typeface="Cambria Math" panose="02040503050406030204" pitchFamily="18" charset="0"/>
                                      </a:rPr>
                                    </m:ctrlPr>
                                  </m:accPr>
                                  <m:e>
                                    <m:r>
                                      <a:rPr lang="en-US" altLang="zh-CN" sz="2400" b="0" i="1" smtClean="0">
                                        <a:effectLst/>
                                        <a:latin typeface="Cambria Math" panose="02040503050406030204" pitchFamily="18" charset="0"/>
                                      </a:rPr>
                                      <m:t>𝐴</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e>
                                </m:acc>
                                <m:r>
                                  <a:rPr lang="en-US" altLang="zh-CN" sz="2400" b="0" i="1" smtClean="0">
                                    <a:effectLst/>
                                    <a:latin typeface="Cambria Math" panose="02040503050406030204" pitchFamily="18" charset="0"/>
                                  </a:rPr>
                                  <m:t>=</m:t>
                                </m:r>
                                <m:acc>
                                  <m:accPr>
                                    <m:chr m:val="̅"/>
                                    <m:ctrlPr>
                                      <a:rPr lang="en-US" altLang="zh-CN" sz="2400" b="0" i="1" smtClean="0">
                                        <a:effectLst/>
                                        <a:latin typeface="Cambria Math" panose="02040503050406030204" pitchFamily="18" charset="0"/>
                                      </a:rPr>
                                    </m:ctrlPr>
                                  </m:accPr>
                                  <m:e>
                                    <m:r>
                                      <a:rPr lang="en-US" altLang="zh-CN" sz="2400" b="0" i="1" smtClean="0">
                                        <a:effectLst/>
                                        <a:latin typeface="Cambria Math" panose="02040503050406030204" pitchFamily="18" charset="0"/>
                                      </a:rPr>
                                      <m:t>𝐴</m:t>
                                    </m:r>
                                  </m:e>
                                </m:acc>
                                <m:r>
                                  <a:rPr lang="en-US" altLang="zh-CN" sz="2400" b="0" i="1" smtClean="0">
                                    <a:effectLst/>
                                    <a:latin typeface="Cambria Math" panose="02040503050406030204" pitchFamily="18" charset="0"/>
                                  </a:rPr>
                                  <m:t>+</m:t>
                                </m:r>
                                <m:acc>
                                  <m:accPr>
                                    <m:chr m:val="̅"/>
                                    <m:ctrlPr>
                                      <a:rPr lang="en-US" altLang="zh-CN" sz="2400" b="0" i="1" smtClean="0">
                                        <a:effectLst/>
                                        <a:latin typeface="Cambria Math" panose="02040503050406030204" pitchFamily="18" charset="0"/>
                                      </a:rPr>
                                    </m:ctrlPr>
                                  </m:accPr>
                                  <m:e>
                                    <m:r>
                                      <a:rPr lang="en-US" altLang="zh-CN" sz="2400" b="0" i="1" smtClean="0">
                                        <a:effectLst/>
                                        <a:latin typeface="Cambria Math" panose="02040503050406030204" pitchFamily="18" charset="0"/>
                                      </a:rPr>
                                      <m:t>𝐵</m:t>
                                    </m:r>
                                  </m:e>
                                </m:acc>
                              </m:oMath>
                            </m:oMathPara>
                          </a14:m>
                          <a:endParaRPr lang="zh-CN" altLang="en-US" sz="24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400" b="0" i="1" smtClean="0">
                                        <a:effectLst/>
                                        <a:latin typeface="Cambria Math" panose="02040503050406030204" pitchFamily="18" charset="0"/>
                                      </a:rPr>
                                    </m:ctrlPr>
                                  </m:accPr>
                                  <m:e>
                                    <m:r>
                                      <a:rPr lang="en-US" altLang="zh-CN" sz="2400" b="0" i="1" smtClean="0">
                                        <a:effectLst/>
                                        <a:latin typeface="Cambria Math" panose="02040503050406030204" pitchFamily="18" charset="0"/>
                                      </a:rPr>
                                      <m:t>𝐴</m:t>
                                    </m:r>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𝐵</m:t>
                                    </m:r>
                                  </m:e>
                                </m:acc>
                                <m:r>
                                  <a:rPr lang="en-US" altLang="zh-CN" sz="2400" b="0" i="1" smtClean="0">
                                    <a:effectLst/>
                                    <a:latin typeface="Cambria Math" panose="02040503050406030204" pitchFamily="18" charset="0"/>
                                  </a:rPr>
                                  <m:t>=</m:t>
                                </m:r>
                                <m:acc>
                                  <m:accPr>
                                    <m:chr m:val="̅"/>
                                    <m:ctrlPr>
                                      <a:rPr lang="en-US" altLang="zh-CN" sz="2400" b="0" i="1" smtClean="0">
                                        <a:effectLst/>
                                        <a:latin typeface="Cambria Math" panose="02040503050406030204" pitchFamily="18" charset="0"/>
                                      </a:rPr>
                                    </m:ctrlPr>
                                  </m:accPr>
                                  <m:e>
                                    <m:r>
                                      <a:rPr lang="en-US" altLang="zh-CN" sz="2400" b="0" i="1" smtClean="0">
                                        <a:effectLst/>
                                        <a:latin typeface="Cambria Math" panose="02040503050406030204" pitchFamily="18" charset="0"/>
                                      </a:rPr>
                                      <m:t>𝐴</m:t>
                                    </m:r>
                                  </m:e>
                                </m:acc>
                                <m:r>
                                  <a:rPr lang="en-US" altLang="zh-CN" sz="2400" b="0" i="1" smtClean="0">
                                    <a:effectLst/>
                                    <a:latin typeface="Cambria Math" panose="02040503050406030204" pitchFamily="18" charset="0"/>
                                  </a:rPr>
                                  <m:t>⋅</m:t>
                                </m:r>
                                <m:acc>
                                  <m:accPr>
                                    <m:chr m:val="̅"/>
                                    <m:ctrlPr>
                                      <a:rPr lang="en-US" altLang="zh-CN" sz="2400" b="0" i="1" smtClean="0">
                                        <a:effectLst/>
                                        <a:latin typeface="Cambria Math" panose="02040503050406030204" pitchFamily="18" charset="0"/>
                                      </a:rPr>
                                    </m:ctrlPr>
                                  </m:accPr>
                                  <m:e>
                                    <m:r>
                                      <a:rPr lang="en-US" altLang="zh-CN" sz="2400" b="0" i="1" smtClean="0">
                                        <a:effectLst/>
                                        <a:latin typeface="Cambria Math" panose="02040503050406030204" pitchFamily="18" charset="0"/>
                                      </a:rPr>
                                      <m:t>𝐵</m:t>
                                    </m:r>
                                  </m:e>
                                </m:acc>
                              </m:oMath>
                            </m:oMathPara>
                          </a14:m>
                          <a:endParaRPr lang="zh-CN" altLang="en-US" sz="2400" dirty="0">
                            <a:effectLst/>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r h="3219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0" dirty="0">
                              <a:solidFill>
                                <a:schemeClr val="bg1"/>
                              </a:solidFill>
                              <a:latin typeface="KaiTi" panose="02010609060101010101" pitchFamily="49" charset="-122"/>
                              <a:ea typeface="KaiTi" panose="02010609060101010101" pitchFamily="49" charset="-122"/>
                            </a:rPr>
                            <a:t>还原律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400" b="0" i="1" smtClean="0">
                                        <a:effectLst/>
                                        <a:latin typeface="Cambria Math" panose="02040503050406030204" pitchFamily="18" charset="0"/>
                                      </a:rPr>
                                    </m:ctrlPr>
                                  </m:accPr>
                                  <m:e>
                                    <m:acc>
                                      <m:accPr>
                                        <m:chr m:val="̅"/>
                                        <m:ctrlPr>
                                          <a:rPr lang="en-US" altLang="zh-CN" sz="2400" b="0" i="1" smtClean="0">
                                            <a:effectLst/>
                                            <a:latin typeface="Cambria Math" panose="02040503050406030204" pitchFamily="18" charset="0"/>
                                          </a:rPr>
                                        </m:ctrlPr>
                                      </m:accPr>
                                      <m:e>
                                        <m:r>
                                          <a:rPr lang="en-US" altLang="zh-CN" sz="2400" b="0" i="1" smtClean="0">
                                            <a:effectLst/>
                                            <a:latin typeface="Cambria Math" panose="02040503050406030204" pitchFamily="18" charset="0"/>
                                          </a:rPr>
                                          <m:t>𝐴</m:t>
                                        </m:r>
                                      </m:e>
                                    </m:acc>
                                  </m:e>
                                </m:acc>
                                <m:r>
                                  <a:rPr lang="en-US" altLang="zh-CN" sz="2400" b="0" i="1" smtClean="0">
                                    <a:effectLst/>
                                    <a:latin typeface="Cambria Math" panose="02040503050406030204" pitchFamily="18" charset="0"/>
                                  </a:rPr>
                                  <m:t>=</m:t>
                                </m:r>
                                <m:r>
                                  <a:rPr lang="en-US" altLang="zh-CN" sz="2400" b="0" i="1" smtClean="0">
                                    <a:effectLst/>
                                    <a:latin typeface="Cambria Math" panose="02040503050406030204" pitchFamily="18" charset="0"/>
                                  </a:rPr>
                                  <m:t>𝐴</m:t>
                                </m:r>
                              </m:oMath>
                            </m:oMathPara>
                          </a14:m>
                          <a:endParaRPr lang="zh-CN" altLang="en-US" sz="2400" b="0" dirty="0">
                            <a:solidFill>
                              <a:schemeClr val="tx1"/>
                            </a:solidFill>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endParaRPr lang="zh-CN" altLang="en-US" sz="2400" b="0" dirty="0">
                            <a:solidFill>
                              <a:srgbClr val="0000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553569465"/>
                      </a:ext>
                    </a:extLst>
                  </a:tr>
                </a:tbl>
              </a:graphicData>
            </a:graphic>
          </p:graphicFrame>
        </mc:Choice>
        <mc:Fallback xmlns="">
          <p:graphicFrame>
            <p:nvGraphicFramePr>
              <p:cNvPr id="8" name="表格 7">
                <a:extLst>
                  <a:ext uri="{FF2B5EF4-FFF2-40B4-BE49-F238E27FC236}">
                    <a16:creationId xmlns:a16="http://schemas.microsoft.com/office/drawing/2014/main" id="{93EA1350-3AB3-094B-9C1A-C2E4BA70B779}"/>
                  </a:ext>
                </a:extLst>
              </p:cNvPr>
              <p:cNvGraphicFramePr>
                <a:graphicFrameLocks noGrp="1"/>
              </p:cNvGraphicFramePr>
              <p:nvPr>
                <p:extLst>
                  <p:ext uri="{D42A27DB-BD31-4B8C-83A1-F6EECF244321}">
                    <p14:modId xmlns:p14="http://schemas.microsoft.com/office/powerpoint/2010/main" val="3887800173"/>
                  </p:ext>
                </p:extLst>
              </p:nvPr>
            </p:nvGraphicFramePr>
            <p:xfrm>
              <a:off x="679622" y="2504693"/>
              <a:ext cx="10443398" cy="2368931"/>
            </p:xfrm>
            <a:graphic>
              <a:graphicData uri="http://schemas.openxmlformats.org/drawingml/2006/table">
                <a:tbl>
                  <a:tblPr/>
                  <a:tblGrid>
                    <a:gridCol w="2421924">
                      <a:extLst>
                        <a:ext uri="{9D8B030D-6E8A-4147-A177-3AD203B41FA5}">
                          <a16:colId xmlns:a16="http://schemas.microsoft.com/office/drawing/2014/main" val="1886422797"/>
                        </a:ext>
                      </a:extLst>
                    </a:gridCol>
                    <a:gridCol w="3578449">
                      <a:extLst>
                        <a:ext uri="{9D8B030D-6E8A-4147-A177-3AD203B41FA5}">
                          <a16:colId xmlns:a16="http://schemas.microsoft.com/office/drawing/2014/main" val="3733397636"/>
                        </a:ext>
                      </a:extLst>
                    </a:gridCol>
                    <a:gridCol w="4443025">
                      <a:extLst>
                        <a:ext uri="{9D8B030D-6E8A-4147-A177-3AD203B41FA5}">
                          <a16:colId xmlns:a16="http://schemas.microsoft.com/office/drawing/2014/main" val="4217839420"/>
                        </a:ext>
                      </a:extLst>
                    </a:gridCol>
                  </a:tblGrid>
                  <a:tr h="822960">
                    <a:tc>
                      <a:txBody>
                        <a:bodyPr/>
                        <a:lstStyle/>
                        <a:p>
                          <a:pPr algn="ctr"/>
                          <a:r>
                            <a:rPr lang="zh-CN" altLang="en-US" sz="2800">
                              <a:solidFill>
                                <a:schemeClr val="bg1"/>
                              </a:solidFill>
                              <a:effectLst/>
                              <a:latin typeface="KaiTi" panose="02010609060101010101" pitchFamily="49" charset="-122"/>
                              <a:ea typeface="KaiTi" panose="02010609060101010101" pitchFamily="49" charset="-122"/>
                            </a:rPr>
                            <a:t>同一律</a:t>
                          </a:r>
                          <a:endParaRPr lang="zh-CN" altLang="en-US" sz="2800" dirty="0">
                            <a:solidFill>
                              <a:schemeClr val="bg1"/>
                            </a:solidFill>
                            <a:effectLst/>
                            <a:latin typeface="KaiTi" panose="02010609060101010101" pitchFamily="49" charset="-122"/>
                            <a:ea typeface="KaiTi" panose="02010609060101010101" pitchFamily="49" charset="-122"/>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68085" t="-3077" r="-124823" b="-195385"/>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35429" t="-3077" r="-571" b="-195385"/>
                          </a:stretch>
                        </a:blipFill>
                      </a:tcPr>
                    </a:tc>
                    <a:extLst>
                      <a:ext uri="{0D108BD9-81ED-4DB2-BD59-A6C34878D82A}">
                        <a16:rowId xmlns:a16="http://schemas.microsoft.com/office/drawing/2014/main" val="4062269573"/>
                      </a:ext>
                    </a:extLst>
                  </a:tr>
                  <a:tr h="824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a:solidFill>
                                <a:schemeClr val="bg1"/>
                              </a:solidFill>
                              <a:effectLst/>
                              <a:latin typeface="KaiTi" panose="02010609060101010101" pitchFamily="49" charset="-122"/>
                              <a:ea typeface="KaiTi" panose="02010609060101010101" pitchFamily="49" charset="-122"/>
                            </a:rPr>
                            <a:t>德</a:t>
                          </a:r>
                          <a:r>
                            <a:rPr lang="en-US" altLang="zh-CN" sz="2800">
                              <a:solidFill>
                                <a:schemeClr val="bg1"/>
                              </a:solidFill>
                              <a:effectLst/>
                              <a:latin typeface="KaiTi" panose="02010609060101010101" pitchFamily="49" charset="-122"/>
                              <a:ea typeface="KaiTi" panose="02010609060101010101" pitchFamily="49" charset="-122"/>
                            </a:rPr>
                            <a:t>·</a:t>
                          </a:r>
                          <a:r>
                            <a:rPr lang="zh-CN" altLang="en-US" sz="2800">
                              <a:solidFill>
                                <a:schemeClr val="bg1"/>
                              </a:solidFill>
                              <a:effectLst/>
                              <a:latin typeface="KaiTi" panose="02010609060101010101" pitchFamily="49" charset="-122"/>
                              <a:ea typeface="KaiTi" panose="02010609060101010101" pitchFamily="49" charset="-122"/>
                            </a:rPr>
                            <a:t>摩根定理</a:t>
                          </a:r>
                          <a:endParaRPr lang="zh-CN" altLang="en-US" sz="2800" dirty="0">
                            <a:solidFill>
                              <a:schemeClr val="bg1"/>
                            </a:solidFill>
                            <a:effectLst/>
                            <a:latin typeface="KaiTi" panose="02010609060101010101" pitchFamily="49" charset="-122"/>
                            <a:ea typeface="KaiTi" panose="02010609060101010101" pitchFamily="49" charset="-122"/>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68085" t="-103077" r="-124823" b="-95385"/>
                          </a:stretch>
                        </a:blip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135429" t="-103077" r="-571" b="-95385"/>
                          </a:stretch>
                        </a:blipFill>
                      </a:tcPr>
                    </a:tc>
                    <a:extLst>
                      <a:ext uri="{0D108BD9-81ED-4DB2-BD59-A6C34878D82A}">
                        <a16:rowId xmlns:a16="http://schemas.microsoft.com/office/drawing/2014/main" val="1883891346"/>
                      </a:ext>
                    </a:extLst>
                  </a:tr>
                  <a:tr h="7214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0" dirty="0">
                              <a:solidFill>
                                <a:schemeClr val="bg1"/>
                              </a:solidFill>
                              <a:latin typeface="KaiTi" panose="02010609060101010101" pitchFamily="49" charset="-122"/>
                              <a:ea typeface="KaiTi" panose="02010609060101010101" pitchFamily="49" charset="-122"/>
                            </a:rPr>
                            <a:t>还原律</a:t>
                          </a: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68085" t="-231579" r="-124823" b="-8772"/>
                          </a:stretch>
                        </a:blip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endParaRPr lang="zh-CN" altLang="en-US" sz="2400" b="0" dirty="0">
                            <a:solidFill>
                              <a:srgbClr val="0000FF"/>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553569465"/>
                      </a:ext>
                    </a:extLst>
                  </a:tr>
                </a:tbl>
              </a:graphicData>
            </a:graphic>
          </p:graphicFrame>
        </mc:Fallback>
      </mc:AlternateContent>
      <p:sp>
        <p:nvSpPr>
          <p:cNvPr id="2" name="灯片编号占位符 1">
            <a:extLst>
              <a:ext uri="{FF2B5EF4-FFF2-40B4-BE49-F238E27FC236}">
                <a16:creationId xmlns:a16="http://schemas.microsoft.com/office/drawing/2014/main" id="{978B1FCE-8037-1565-B10C-37FF191A5E45}"/>
              </a:ext>
            </a:extLst>
          </p:cNvPr>
          <p:cNvSpPr>
            <a:spLocks noGrp="1"/>
          </p:cNvSpPr>
          <p:nvPr>
            <p:ph type="sldNum" sz="quarter" idx="12"/>
          </p:nvPr>
        </p:nvSpPr>
        <p:spPr/>
        <p:txBody>
          <a:bodyPr/>
          <a:lstStyle/>
          <a:p>
            <a:fld id="{392CBAA0-59E6-204E-8F03-85E5040D48B8}" type="slidenum">
              <a:rPr kumimoji="1" lang="zh-CN" altLang="en-US" smtClean="0"/>
              <a:t>14</a:t>
            </a:fld>
            <a:r>
              <a:rPr kumimoji="1" lang="en-US" altLang="zh-CN"/>
              <a:t>/90</a:t>
            </a:r>
            <a:endParaRPr kumimoji="1" lang="zh-CN" altLang="en-US" dirty="0"/>
          </a:p>
        </p:txBody>
      </p:sp>
    </p:spTree>
    <p:extLst>
      <p:ext uri="{BB962C8B-B14F-4D97-AF65-F5344CB8AC3E}">
        <p14:creationId xmlns:p14="http://schemas.microsoft.com/office/powerpoint/2010/main" val="125171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68632"/>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定理证明 </a:t>
            </a:r>
            <a:r>
              <a:rPr kumimoji="1" lang="en-US" altLang="zh-CN" sz="2800" dirty="0">
                <a:latin typeface="Myriad Pro" panose="020B0503030403020204" pitchFamily="34" charset="0"/>
                <a:ea typeface="Songti SC" panose="02010600040101010101" pitchFamily="2" charset="-122"/>
              </a:rPr>
              <a:t>–</a:t>
            </a:r>
            <a:r>
              <a:rPr kumimoji="1" lang="zh-CN" altLang="en-US" sz="2800" dirty="0">
                <a:latin typeface="Myriad Pro" panose="020B0503030403020204" pitchFamily="34" charset="0"/>
                <a:ea typeface="Songti SC" panose="02010600040101010101" pitchFamily="2" charset="-122"/>
              </a:rPr>
              <a:t> 真值表</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C46CD885-EC2B-4B44-958A-EC55DE92F60C}"/>
                  </a:ext>
                </a:extLst>
              </p:cNvPr>
              <p:cNvGraphicFramePr>
                <a:graphicFrameLocks noGrp="1"/>
              </p:cNvGraphicFramePr>
              <p:nvPr>
                <p:extLst>
                  <p:ext uri="{D42A27DB-BD31-4B8C-83A1-F6EECF244321}">
                    <p14:modId xmlns:p14="http://schemas.microsoft.com/office/powerpoint/2010/main" val="3712738996"/>
                  </p:ext>
                </p:extLst>
              </p:nvPr>
            </p:nvGraphicFramePr>
            <p:xfrm>
              <a:off x="1335024" y="2220082"/>
              <a:ext cx="9521952" cy="3423920"/>
            </p:xfrm>
            <a:graphic>
              <a:graphicData uri="http://schemas.openxmlformats.org/drawingml/2006/table">
                <a:tbl>
                  <a:tblPr firstRow="1" bandRow="1">
                    <a:tableStyleId>{5C22544A-7EE6-4342-B048-85BDC9FD1C3A}</a:tableStyleId>
                  </a:tblPr>
                  <a:tblGrid>
                    <a:gridCol w="761534">
                      <a:extLst>
                        <a:ext uri="{9D8B030D-6E8A-4147-A177-3AD203B41FA5}">
                          <a16:colId xmlns:a16="http://schemas.microsoft.com/office/drawing/2014/main" val="1845369362"/>
                        </a:ext>
                      </a:extLst>
                    </a:gridCol>
                    <a:gridCol w="712926">
                      <a:extLst>
                        <a:ext uri="{9D8B030D-6E8A-4147-A177-3AD203B41FA5}">
                          <a16:colId xmlns:a16="http://schemas.microsoft.com/office/drawing/2014/main" val="1153637395"/>
                        </a:ext>
                      </a:extLst>
                    </a:gridCol>
                    <a:gridCol w="793940">
                      <a:extLst>
                        <a:ext uri="{9D8B030D-6E8A-4147-A177-3AD203B41FA5}">
                          <a16:colId xmlns:a16="http://schemas.microsoft.com/office/drawing/2014/main" val="908045349"/>
                        </a:ext>
                      </a:extLst>
                    </a:gridCol>
                    <a:gridCol w="939765">
                      <a:extLst>
                        <a:ext uri="{9D8B030D-6E8A-4147-A177-3AD203B41FA5}">
                          <a16:colId xmlns:a16="http://schemas.microsoft.com/office/drawing/2014/main" val="949417858"/>
                        </a:ext>
                      </a:extLst>
                    </a:gridCol>
                    <a:gridCol w="1668895">
                      <a:extLst>
                        <a:ext uri="{9D8B030D-6E8A-4147-A177-3AD203B41FA5}">
                          <a16:colId xmlns:a16="http://schemas.microsoft.com/office/drawing/2014/main" val="861887139"/>
                        </a:ext>
                      </a:extLst>
                    </a:gridCol>
                    <a:gridCol w="1117997">
                      <a:extLst>
                        <a:ext uri="{9D8B030D-6E8A-4147-A177-3AD203B41FA5}">
                          <a16:colId xmlns:a16="http://schemas.microsoft.com/office/drawing/2014/main" val="2782843042"/>
                        </a:ext>
                      </a:extLst>
                    </a:gridCol>
                    <a:gridCol w="1053186">
                      <a:extLst>
                        <a:ext uri="{9D8B030D-6E8A-4147-A177-3AD203B41FA5}">
                          <a16:colId xmlns:a16="http://schemas.microsoft.com/office/drawing/2014/main" val="912570241"/>
                        </a:ext>
                      </a:extLst>
                    </a:gridCol>
                    <a:gridCol w="2473709">
                      <a:extLst>
                        <a:ext uri="{9D8B030D-6E8A-4147-A177-3AD203B41FA5}">
                          <a16:colId xmlns:a16="http://schemas.microsoft.com/office/drawing/2014/main" val="40628189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𝐴</m:t>
                                </m:r>
                              </m:oMath>
                            </m:oMathPara>
                          </a14:m>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𝐵</m:t>
                                </m:r>
                              </m:oMath>
                            </m:oMathPara>
                          </a14:m>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𝐶</m:t>
                                </m:r>
                              </m:oMath>
                            </m:oMathPara>
                          </a14:m>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ea typeface="KaiTi" panose="02010609060101010101" pitchFamily="49" charset="-122"/>
                                  </a:rPr>
                                  <m:t>𝑩</m:t>
                                </m:r>
                                <m:r>
                                  <a:rPr kumimoji="1" lang="en-US" altLang="zh-CN" sz="2400" b="1" i="1" smtClean="0">
                                    <a:latin typeface="Cambria Math" panose="02040503050406030204" pitchFamily="18" charset="0"/>
                                    <a:ea typeface="KaiTi" panose="02010609060101010101" pitchFamily="49" charset="-122"/>
                                  </a:rPr>
                                  <m:t>⋅</m:t>
                                </m:r>
                                <m:r>
                                  <a:rPr kumimoji="1" lang="en-US" altLang="zh-CN" sz="2400" b="1" i="1" smtClean="0">
                                    <a:latin typeface="Cambria Math" panose="02040503050406030204" pitchFamily="18" charset="0"/>
                                    <a:ea typeface="KaiTi" panose="02010609060101010101" pitchFamily="49" charset="-122"/>
                                  </a:rPr>
                                  <m:t>𝑪</m:t>
                                </m:r>
                              </m:oMath>
                            </m:oMathPara>
                          </a14:m>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ea typeface="KaiTi" panose="02010609060101010101" pitchFamily="49" charset="-122"/>
                                  </a:rPr>
                                  <m:t>𝑨</m:t>
                                </m:r>
                                <m:r>
                                  <a:rPr kumimoji="1" lang="en-US" altLang="zh-CN" sz="2400" b="1" i="1" smtClean="0">
                                    <a:latin typeface="Cambria Math" panose="02040503050406030204" pitchFamily="18" charset="0"/>
                                    <a:ea typeface="KaiTi" panose="02010609060101010101" pitchFamily="49" charset="-122"/>
                                  </a:rPr>
                                  <m:t>+</m:t>
                                </m:r>
                                <m:r>
                                  <a:rPr kumimoji="1" lang="en-US" altLang="zh-CN" sz="2400" b="1" i="1" smtClean="0">
                                    <a:latin typeface="Cambria Math" panose="02040503050406030204" pitchFamily="18" charset="0"/>
                                    <a:ea typeface="KaiTi" panose="02010609060101010101" pitchFamily="49" charset="-122"/>
                                  </a:rPr>
                                  <m:t>𝑩</m:t>
                                </m:r>
                                <m:r>
                                  <a:rPr kumimoji="1" lang="en-US" altLang="zh-CN" sz="2400" b="1" i="1" smtClean="0">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𝐶</m:t>
                                </m:r>
                              </m:oMath>
                            </m:oMathPara>
                          </a14:m>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ea typeface="KaiTi" panose="02010609060101010101" pitchFamily="49" charset="-122"/>
                                  </a:rPr>
                                  <m:t>𝑨</m:t>
                                </m:r>
                                <m:r>
                                  <a:rPr kumimoji="1" lang="en-US" altLang="zh-CN" sz="2400" b="1" i="1" smtClean="0">
                                    <a:latin typeface="Cambria Math" panose="02040503050406030204" pitchFamily="18" charset="0"/>
                                    <a:ea typeface="KaiTi" panose="02010609060101010101" pitchFamily="49" charset="-122"/>
                                  </a:rPr>
                                  <m:t>+</m:t>
                                </m:r>
                                <m:r>
                                  <a:rPr kumimoji="1" lang="en-US" altLang="zh-CN" sz="2400" b="1" i="1" smtClean="0">
                                    <a:latin typeface="Cambria Math" panose="02040503050406030204" pitchFamily="18" charset="0"/>
                                    <a:ea typeface="KaiTi" panose="02010609060101010101" pitchFamily="49" charset="-122"/>
                                  </a:rPr>
                                  <m:t>𝑩</m:t>
                                </m:r>
                              </m:oMath>
                            </m:oMathPara>
                          </a14:m>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2400" b="1" i="1" smtClean="0">
                                    <a:latin typeface="Cambria Math" panose="02040503050406030204" pitchFamily="18" charset="0"/>
                                    <a:ea typeface="KaiTi" panose="02010609060101010101" pitchFamily="49" charset="-122"/>
                                  </a:rPr>
                                  <m:t>𝑨</m:t>
                                </m:r>
                                <m:r>
                                  <a:rPr kumimoji="1" lang="en-US" altLang="zh-CN" sz="2400" b="1" i="1" smtClean="0">
                                    <a:latin typeface="Cambria Math" panose="02040503050406030204" pitchFamily="18" charset="0"/>
                                    <a:ea typeface="KaiTi" panose="02010609060101010101" pitchFamily="49" charset="-122"/>
                                  </a:rPr>
                                  <m:t>+</m:t>
                                </m:r>
                                <m:r>
                                  <a:rPr kumimoji="1" lang="en-US" altLang="zh-CN" sz="2400" b="1" i="1" smtClean="0">
                                    <a:latin typeface="Cambria Math" panose="02040503050406030204" pitchFamily="18" charset="0"/>
                                    <a:ea typeface="KaiTi" panose="02010609060101010101" pitchFamily="49" charset="-122"/>
                                  </a:rPr>
                                  <m:t>𝑪</m:t>
                                </m:r>
                              </m:oMath>
                            </m:oMathPara>
                          </a14:m>
                          <a:endParaRPr lang="zh-CN" altLang="en-US" sz="2400" dirty="0"/>
                        </a:p>
                      </a:txBody>
                      <a:tcPr/>
                    </a:tc>
                    <a:tc>
                      <a:txBody>
                        <a:bodyPr/>
                        <a:lstStyle/>
                        <a:p>
                          <a:pPr algn="ctr"/>
                          <a14:m>
                            <m:oMathPara xmlns:m="http://schemas.openxmlformats.org/officeDocument/2006/math">
                              <m:oMathParaPr>
                                <m:jc m:val="centerGroup"/>
                              </m:oMathParaPr>
                              <m:oMath xmlns:m="http://schemas.openxmlformats.org/officeDocument/2006/math">
                                <m:d>
                                  <m:dPr>
                                    <m:ctrlPr>
                                      <a:rPr kumimoji="1" lang="en-US" altLang="zh-CN" sz="2400" b="1" i="1" smtClean="0">
                                        <a:latin typeface="Cambria Math" panose="02040503050406030204" pitchFamily="18" charset="0"/>
                                        <a:ea typeface="KaiTi" panose="02010609060101010101" pitchFamily="49" charset="-122"/>
                                      </a:rPr>
                                    </m:ctrlPr>
                                  </m:dPr>
                                  <m:e>
                                    <m:r>
                                      <a:rPr kumimoji="1" lang="en-US" altLang="zh-CN" sz="2400" b="1" i="1" smtClean="0">
                                        <a:latin typeface="Cambria Math" panose="02040503050406030204" pitchFamily="18" charset="0"/>
                                        <a:ea typeface="KaiTi" panose="02010609060101010101" pitchFamily="49" charset="-122"/>
                                      </a:rPr>
                                      <m:t>𝑨</m:t>
                                    </m:r>
                                    <m:r>
                                      <a:rPr kumimoji="1" lang="en-US" altLang="zh-CN" sz="2400" b="1" i="1" smtClean="0">
                                        <a:latin typeface="Cambria Math" panose="02040503050406030204" pitchFamily="18" charset="0"/>
                                        <a:ea typeface="KaiTi" panose="02010609060101010101" pitchFamily="49" charset="-122"/>
                                      </a:rPr>
                                      <m:t>+</m:t>
                                    </m:r>
                                    <m:r>
                                      <a:rPr kumimoji="1" lang="en-US" altLang="zh-CN" sz="2400" b="1" i="1" smtClean="0">
                                        <a:latin typeface="Cambria Math" panose="02040503050406030204" pitchFamily="18" charset="0"/>
                                        <a:ea typeface="KaiTi" panose="02010609060101010101" pitchFamily="49" charset="-122"/>
                                      </a:rPr>
                                      <m:t>𝑩</m:t>
                                    </m:r>
                                  </m:e>
                                </m:d>
                                <m:r>
                                  <a:rPr kumimoji="1" lang="en-US" altLang="zh-CN" sz="2400" b="1" i="1" smtClean="0">
                                    <a:latin typeface="Cambria Math" panose="02040503050406030204" pitchFamily="18" charset="0"/>
                                    <a:ea typeface="KaiTi" panose="02010609060101010101" pitchFamily="49" charset="-122"/>
                                  </a:rPr>
                                  <m:t>⋅(</m:t>
                                </m:r>
                                <m:r>
                                  <a:rPr kumimoji="1" lang="en-US" altLang="zh-CN" sz="2400" b="1" i="1" smtClean="0">
                                    <a:latin typeface="Cambria Math" panose="02040503050406030204" pitchFamily="18" charset="0"/>
                                    <a:ea typeface="KaiTi" panose="02010609060101010101" pitchFamily="49" charset="-122"/>
                                  </a:rPr>
                                  <m:t>𝑨</m:t>
                                </m:r>
                                <m:r>
                                  <a:rPr kumimoji="1" lang="en-US" altLang="zh-CN" sz="2400" b="1" i="1" smtClean="0">
                                    <a:latin typeface="Cambria Math" panose="02040503050406030204" pitchFamily="18" charset="0"/>
                                    <a:ea typeface="KaiTi" panose="02010609060101010101" pitchFamily="49" charset="-122"/>
                                  </a:rPr>
                                  <m:t>+</m:t>
                                </m:r>
                                <m:r>
                                  <a:rPr kumimoji="1" lang="en-US" altLang="zh-CN" sz="2400" b="1" i="1" smtClean="0">
                                    <a:latin typeface="Cambria Math" panose="02040503050406030204" pitchFamily="18" charset="0"/>
                                    <a:ea typeface="KaiTi" panose="02010609060101010101" pitchFamily="49" charset="-122"/>
                                  </a:rPr>
                                  <m:t>𝑪</m:t>
                                </m:r>
                                <m:r>
                                  <a:rPr kumimoji="1" lang="en-US" altLang="zh-CN" sz="2400" b="1" i="1" smtClean="0">
                                    <a:latin typeface="Cambria Math" panose="02040503050406030204" pitchFamily="18" charset="0"/>
                                    <a:ea typeface="KaiTi" panose="02010609060101010101" pitchFamily="49" charset="-122"/>
                                  </a:rPr>
                                  <m:t>)</m:t>
                                </m:r>
                              </m:oMath>
                            </m:oMathPara>
                          </a14:m>
                          <a:endParaRPr lang="zh-CN" altLang="en-US" sz="2400" dirty="0"/>
                        </a:p>
                      </a:txBody>
                      <a:tcPr/>
                    </a:tc>
                    <a:extLst>
                      <a:ext uri="{0D108BD9-81ED-4DB2-BD59-A6C34878D82A}">
                        <a16:rowId xmlns:a16="http://schemas.microsoft.com/office/drawing/2014/main" val="628419554"/>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006566820"/>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42908312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306873716"/>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70741134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16116187"/>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62578788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505939998"/>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663234721"/>
                      </a:ext>
                    </a:extLst>
                  </a:tr>
                </a:tbl>
              </a:graphicData>
            </a:graphic>
          </p:graphicFrame>
        </mc:Choice>
        <mc:Fallback xmlns="">
          <p:graphicFrame>
            <p:nvGraphicFramePr>
              <p:cNvPr id="10" name="表格 9">
                <a:extLst>
                  <a:ext uri="{FF2B5EF4-FFF2-40B4-BE49-F238E27FC236}">
                    <a16:creationId xmlns:a16="http://schemas.microsoft.com/office/drawing/2014/main" id="{C46CD885-EC2B-4B44-958A-EC55DE92F60C}"/>
                  </a:ext>
                </a:extLst>
              </p:cNvPr>
              <p:cNvGraphicFramePr>
                <a:graphicFrameLocks noGrp="1"/>
              </p:cNvGraphicFramePr>
              <p:nvPr>
                <p:extLst>
                  <p:ext uri="{D42A27DB-BD31-4B8C-83A1-F6EECF244321}">
                    <p14:modId xmlns:p14="http://schemas.microsoft.com/office/powerpoint/2010/main" val="3712738996"/>
                  </p:ext>
                </p:extLst>
              </p:nvPr>
            </p:nvGraphicFramePr>
            <p:xfrm>
              <a:off x="1335024" y="2220082"/>
              <a:ext cx="9521952" cy="3423920"/>
            </p:xfrm>
            <a:graphic>
              <a:graphicData uri="http://schemas.openxmlformats.org/drawingml/2006/table">
                <a:tbl>
                  <a:tblPr firstRow="1" bandRow="1">
                    <a:tableStyleId>{5C22544A-7EE6-4342-B048-85BDC9FD1C3A}</a:tableStyleId>
                  </a:tblPr>
                  <a:tblGrid>
                    <a:gridCol w="761534">
                      <a:extLst>
                        <a:ext uri="{9D8B030D-6E8A-4147-A177-3AD203B41FA5}">
                          <a16:colId xmlns:a16="http://schemas.microsoft.com/office/drawing/2014/main" val="1845369362"/>
                        </a:ext>
                      </a:extLst>
                    </a:gridCol>
                    <a:gridCol w="712926">
                      <a:extLst>
                        <a:ext uri="{9D8B030D-6E8A-4147-A177-3AD203B41FA5}">
                          <a16:colId xmlns:a16="http://schemas.microsoft.com/office/drawing/2014/main" val="1153637395"/>
                        </a:ext>
                      </a:extLst>
                    </a:gridCol>
                    <a:gridCol w="793940">
                      <a:extLst>
                        <a:ext uri="{9D8B030D-6E8A-4147-A177-3AD203B41FA5}">
                          <a16:colId xmlns:a16="http://schemas.microsoft.com/office/drawing/2014/main" val="908045349"/>
                        </a:ext>
                      </a:extLst>
                    </a:gridCol>
                    <a:gridCol w="939765">
                      <a:extLst>
                        <a:ext uri="{9D8B030D-6E8A-4147-A177-3AD203B41FA5}">
                          <a16:colId xmlns:a16="http://schemas.microsoft.com/office/drawing/2014/main" val="949417858"/>
                        </a:ext>
                      </a:extLst>
                    </a:gridCol>
                    <a:gridCol w="1668895">
                      <a:extLst>
                        <a:ext uri="{9D8B030D-6E8A-4147-A177-3AD203B41FA5}">
                          <a16:colId xmlns:a16="http://schemas.microsoft.com/office/drawing/2014/main" val="861887139"/>
                        </a:ext>
                      </a:extLst>
                    </a:gridCol>
                    <a:gridCol w="1117997">
                      <a:extLst>
                        <a:ext uri="{9D8B030D-6E8A-4147-A177-3AD203B41FA5}">
                          <a16:colId xmlns:a16="http://schemas.microsoft.com/office/drawing/2014/main" val="2782843042"/>
                        </a:ext>
                      </a:extLst>
                    </a:gridCol>
                    <a:gridCol w="1053186">
                      <a:extLst>
                        <a:ext uri="{9D8B030D-6E8A-4147-A177-3AD203B41FA5}">
                          <a16:colId xmlns:a16="http://schemas.microsoft.com/office/drawing/2014/main" val="912570241"/>
                        </a:ext>
                      </a:extLst>
                    </a:gridCol>
                    <a:gridCol w="2473709">
                      <a:extLst>
                        <a:ext uri="{9D8B030D-6E8A-4147-A177-3AD203B41FA5}">
                          <a16:colId xmlns:a16="http://schemas.microsoft.com/office/drawing/2014/main" val="4062818900"/>
                        </a:ext>
                      </a:extLst>
                    </a:gridCol>
                  </a:tblGrid>
                  <a:tr h="457200">
                    <a:tc>
                      <a:txBody>
                        <a:bodyPr/>
                        <a:lstStyle/>
                        <a:p>
                          <a:endParaRPr lang="zh-CN"/>
                        </a:p>
                      </a:txBody>
                      <a:tcPr>
                        <a:blipFill>
                          <a:blip r:embed="rId2"/>
                          <a:stretch>
                            <a:fillRect l="-1667" r="-1153333" b="-672222"/>
                          </a:stretch>
                        </a:blipFill>
                      </a:tcPr>
                    </a:tc>
                    <a:tc>
                      <a:txBody>
                        <a:bodyPr/>
                        <a:lstStyle/>
                        <a:p>
                          <a:endParaRPr lang="zh-CN"/>
                        </a:p>
                      </a:txBody>
                      <a:tcPr>
                        <a:blipFill>
                          <a:blip r:embed="rId2"/>
                          <a:stretch>
                            <a:fillRect l="-108929" r="-1135714" b="-672222"/>
                          </a:stretch>
                        </a:blipFill>
                      </a:tcPr>
                    </a:tc>
                    <a:tc>
                      <a:txBody>
                        <a:bodyPr/>
                        <a:lstStyle/>
                        <a:p>
                          <a:endParaRPr lang="zh-CN"/>
                        </a:p>
                      </a:txBody>
                      <a:tcPr>
                        <a:blipFill>
                          <a:blip r:embed="rId2"/>
                          <a:stretch>
                            <a:fillRect l="-185714" r="-909524" b="-672222"/>
                          </a:stretch>
                        </a:blipFill>
                      </a:tcPr>
                    </a:tc>
                    <a:tc>
                      <a:txBody>
                        <a:bodyPr/>
                        <a:lstStyle/>
                        <a:p>
                          <a:endParaRPr lang="zh-CN"/>
                        </a:p>
                      </a:txBody>
                      <a:tcPr>
                        <a:blipFill>
                          <a:blip r:embed="rId2"/>
                          <a:stretch>
                            <a:fillRect l="-243243" r="-674324" b="-672222"/>
                          </a:stretch>
                        </a:blipFill>
                      </a:tcPr>
                    </a:tc>
                    <a:tc>
                      <a:txBody>
                        <a:bodyPr/>
                        <a:lstStyle/>
                        <a:p>
                          <a:endParaRPr lang="zh-CN"/>
                        </a:p>
                      </a:txBody>
                      <a:tcPr>
                        <a:blipFill>
                          <a:blip r:embed="rId2"/>
                          <a:stretch>
                            <a:fillRect l="-193893" r="-280916" b="-672222"/>
                          </a:stretch>
                        </a:blipFill>
                      </a:tcPr>
                    </a:tc>
                    <a:tc>
                      <a:txBody>
                        <a:bodyPr/>
                        <a:lstStyle/>
                        <a:p>
                          <a:endParaRPr lang="zh-CN"/>
                        </a:p>
                      </a:txBody>
                      <a:tcPr>
                        <a:blipFill>
                          <a:blip r:embed="rId2"/>
                          <a:stretch>
                            <a:fillRect l="-437500" r="-318182" b="-672222"/>
                          </a:stretch>
                        </a:blipFill>
                      </a:tcPr>
                    </a:tc>
                    <a:tc>
                      <a:txBody>
                        <a:bodyPr/>
                        <a:lstStyle/>
                        <a:p>
                          <a:endParaRPr lang="zh-CN"/>
                        </a:p>
                      </a:txBody>
                      <a:tcPr>
                        <a:blipFill>
                          <a:blip r:embed="rId2"/>
                          <a:stretch>
                            <a:fillRect l="-569880" r="-237349" b="-672222"/>
                          </a:stretch>
                        </a:blipFill>
                      </a:tcPr>
                    </a:tc>
                    <a:tc>
                      <a:txBody>
                        <a:bodyPr/>
                        <a:lstStyle/>
                        <a:p>
                          <a:endParaRPr lang="zh-CN"/>
                        </a:p>
                      </a:txBody>
                      <a:tcPr>
                        <a:blipFill>
                          <a:blip r:embed="rId2"/>
                          <a:stretch>
                            <a:fillRect l="-285128" r="-1026" b="-672222"/>
                          </a:stretch>
                        </a:blipFill>
                      </a:tcPr>
                    </a:tc>
                    <a:extLst>
                      <a:ext uri="{0D108BD9-81ED-4DB2-BD59-A6C34878D82A}">
                        <a16:rowId xmlns:a16="http://schemas.microsoft.com/office/drawing/2014/main" val="628419554"/>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006566820"/>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42908312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306873716"/>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70741134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16116187"/>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62578788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505939998"/>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663234721"/>
                      </a:ext>
                    </a:extLst>
                  </a:tr>
                </a:tbl>
              </a:graphicData>
            </a:graphic>
          </p:graphicFrame>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13822712-D486-3C41-881F-11C13C2FF8D2}"/>
                  </a:ext>
                </a:extLst>
              </p:cNvPr>
              <p:cNvSpPr/>
              <p:nvPr/>
            </p:nvSpPr>
            <p:spPr>
              <a:xfrm>
                <a:off x="3845430" y="700384"/>
                <a:ext cx="4793748" cy="954107"/>
              </a:xfrm>
              <a:prstGeom prst="rect">
                <a:avLst/>
              </a:prstGeom>
            </p:spPr>
            <p:txBody>
              <a:bodyPr wrap="none">
                <a:spAutoFit/>
              </a:bodyPr>
              <a:lstStyle/>
              <a:p>
                <a:pPr lvl="0">
                  <a:lnSpc>
                    <a:spcPct val="200000"/>
                  </a:lnSpc>
                  <a:defRPr/>
                </a:pPr>
                <a14:m>
                  <m:oMathPara xmlns:m="http://schemas.openxmlformats.org/officeDocument/2006/math">
                    <m:oMathParaPr>
                      <m:jc m:val="centerGroup"/>
                    </m:oMathParaPr>
                    <m:oMath xmlns:m="http://schemas.openxmlformats.org/officeDocument/2006/math">
                      <m:r>
                        <a:rPr lang="en-US" altLang="zh-CN" sz="2800" i="1">
                          <a:solidFill>
                            <a:srgbClr val="0000FF"/>
                          </a:solidFill>
                          <a:latin typeface="Cambria Math" panose="02040503050406030204" pitchFamily="18" charset="0"/>
                        </a:rPr>
                        <m:t>𝐴</m:t>
                      </m:r>
                      <m:r>
                        <a:rPr lang="en-US" altLang="zh-CN" sz="2800" i="1">
                          <a:solidFill>
                            <a:srgbClr val="0000FF"/>
                          </a:solidFill>
                          <a:latin typeface="Cambria Math" panose="02040503050406030204" pitchFamily="18" charset="0"/>
                        </a:rPr>
                        <m:t>+</m:t>
                      </m:r>
                      <m:r>
                        <a:rPr lang="en-US" altLang="zh-CN" sz="2800" i="1">
                          <a:solidFill>
                            <a:srgbClr val="0000FF"/>
                          </a:solidFill>
                          <a:latin typeface="Cambria Math" panose="02040503050406030204" pitchFamily="18" charset="0"/>
                        </a:rPr>
                        <m:t>𝐵</m:t>
                      </m:r>
                      <m:r>
                        <a:rPr lang="en-US" altLang="zh-CN" sz="2800" i="1">
                          <a:solidFill>
                            <a:srgbClr val="0000FF"/>
                          </a:solidFill>
                          <a:latin typeface="Cambria Math" panose="02040503050406030204" pitchFamily="18" charset="0"/>
                        </a:rPr>
                        <m:t>⋅</m:t>
                      </m:r>
                      <m:r>
                        <a:rPr lang="en-US" altLang="zh-CN" sz="2800" i="1">
                          <a:solidFill>
                            <a:srgbClr val="0000FF"/>
                          </a:solidFill>
                          <a:latin typeface="Cambria Math" panose="02040503050406030204" pitchFamily="18" charset="0"/>
                        </a:rPr>
                        <m:t>𝐶</m:t>
                      </m:r>
                      <m:r>
                        <a:rPr lang="en-US" altLang="zh-CN" sz="2800" i="1">
                          <a:solidFill>
                            <a:srgbClr val="0000FF"/>
                          </a:solidFill>
                          <a:latin typeface="Cambria Math" panose="02040503050406030204" pitchFamily="18" charset="0"/>
                        </a:rPr>
                        <m:t>=</m:t>
                      </m:r>
                      <m:d>
                        <m:dPr>
                          <m:ctrlPr>
                            <a:rPr lang="en-US" altLang="zh-CN" sz="2800" i="1">
                              <a:solidFill>
                                <a:srgbClr val="0000FF"/>
                              </a:solidFill>
                              <a:latin typeface="Cambria Math" panose="02040503050406030204" pitchFamily="18" charset="0"/>
                            </a:rPr>
                          </m:ctrlPr>
                        </m:dPr>
                        <m:e>
                          <m:r>
                            <a:rPr lang="en-US" altLang="zh-CN" sz="2800" i="1">
                              <a:solidFill>
                                <a:srgbClr val="0000FF"/>
                              </a:solidFill>
                              <a:latin typeface="Cambria Math" panose="02040503050406030204" pitchFamily="18" charset="0"/>
                            </a:rPr>
                            <m:t>𝐴</m:t>
                          </m:r>
                          <m:r>
                            <a:rPr lang="en-US" altLang="zh-CN" sz="2800" i="1">
                              <a:solidFill>
                                <a:srgbClr val="0000FF"/>
                              </a:solidFill>
                              <a:latin typeface="Cambria Math" panose="02040503050406030204" pitchFamily="18" charset="0"/>
                            </a:rPr>
                            <m:t>+</m:t>
                          </m:r>
                          <m:r>
                            <a:rPr lang="en-US" altLang="zh-CN" sz="2800" i="1">
                              <a:solidFill>
                                <a:srgbClr val="0000FF"/>
                              </a:solidFill>
                              <a:latin typeface="Cambria Math" panose="02040503050406030204" pitchFamily="18" charset="0"/>
                            </a:rPr>
                            <m:t>𝐵</m:t>
                          </m:r>
                        </m:e>
                      </m:d>
                      <m:r>
                        <a:rPr lang="en-US" altLang="zh-CN" sz="2800" i="1">
                          <a:solidFill>
                            <a:srgbClr val="0000FF"/>
                          </a:solidFill>
                          <a:latin typeface="Cambria Math" panose="02040503050406030204" pitchFamily="18" charset="0"/>
                        </a:rPr>
                        <m:t>⋅(</m:t>
                      </m:r>
                      <m:r>
                        <a:rPr lang="en-US" altLang="zh-CN" sz="2800" i="1">
                          <a:solidFill>
                            <a:srgbClr val="0000FF"/>
                          </a:solidFill>
                          <a:latin typeface="Cambria Math" panose="02040503050406030204" pitchFamily="18" charset="0"/>
                        </a:rPr>
                        <m:t>𝐴</m:t>
                      </m:r>
                      <m:r>
                        <a:rPr lang="en-US" altLang="zh-CN" sz="2800" i="1">
                          <a:solidFill>
                            <a:srgbClr val="0000FF"/>
                          </a:solidFill>
                          <a:latin typeface="Cambria Math" panose="02040503050406030204" pitchFamily="18" charset="0"/>
                        </a:rPr>
                        <m:t>+</m:t>
                      </m:r>
                      <m:r>
                        <a:rPr lang="en-US" altLang="zh-CN" sz="2800" i="1">
                          <a:solidFill>
                            <a:srgbClr val="0000FF"/>
                          </a:solidFill>
                          <a:latin typeface="Cambria Math" panose="02040503050406030204" pitchFamily="18" charset="0"/>
                        </a:rPr>
                        <m:t>𝐶</m:t>
                      </m:r>
                      <m:r>
                        <a:rPr lang="en-US" altLang="zh-CN" sz="2800" i="1">
                          <a:solidFill>
                            <a:srgbClr val="0000FF"/>
                          </a:solidFill>
                          <a:latin typeface="Cambria Math" panose="02040503050406030204" pitchFamily="18" charset="0"/>
                        </a:rPr>
                        <m:t>)</m:t>
                      </m:r>
                    </m:oMath>
                  </m:oMathPara>
                </a14:m>
                <a:endParaRPr lang="zh-CN" altLang="en-US" sz="2800" dirty="0">
                  <a:solidFill>
                    <a:srgbClr val="0000FF"/>
                  </a:solidFill>
                </a:endParaRPr>
              </a:p>
            </p:txBody>
          </p:sp>
        </mc:Choice>
        <mc:Fallback xmlns="">
          <p:sp>
            <p:nvSpPr>
              <p:cNvPr id="6" name="矩形 5">
                <a:extLst>
                  <a:ext uri="{FF2B5EF4-FFF2-40B4-BE49-F238E27FC236}">
                    <a16:creationId xmlns:a16="http://schemas.microsoft.com/office/drawing/2014/main" id="{13822712-D486-3C41-881F-11C13C2FF8D2}"/>
                  </a:ext>
                </a:extLst>
              </p:cNvPr>
              <p:cNvSpPr>
                <a:spLocks noRot="1" noChangeAspect="1" noMove="1" noResize="1" noEditPoints="1" noAdjustHandles="1" noChangeArrowheads="1" noChangeShapeType="1" noTextEdit="1"/>
              </p:cNvSpPr>
              <p:nvPr/>
            </p:nvSpPr>
            <p:spPr>
              <a:xfrm>
                <a:off x="3845430" y="700384"/>
                <a:ext cx="4793748" cy="954107"/>
              </a:xfrm>
              <a:prstGeom prst="rect">
                <a:avLst/>
              </a:prstGeom>
              <a:blipFill>
                <a:blip r:embed="rId3"/>
                <a:stretch>
                  <a:fillRect/>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55A96C47-1B7F-45F1-5B3B-5A09D56EBF43}"/>
              </a:ext>
            </a:extLst>
          </p:cNvPr>
          <p:cNvSpPr>
            <a:spLocks noGrp="1"/>
          </p:cNvSpPr>
          <p:nvPr>
            <p:ph type="sldNum" sz="quarter" idx="12"/>
          </p:nvPr>
        </p:nvSpPr>
        <p:spPr/>
        <p:txBody>
          <a:bodyPr/>
          <a:lstStyle/>
          <a:p>
            <a:fld id="{392CBAA0-59E6-204E-8F03-85E5040D48B8}" type="slidenum">
              <a:rPr kumimoji="1" lang="zh-CN" altLang="en-US" smtClean="0"/>
              <a:t>15</a:t>
            </a:fld>
            <a:r>
              <a:rPr kumimoji="1" lang="en-US" altLang="zh-CN"/>
              <a:t>/90</a:t>
            </a:r>
            <a:endParaRPr kumimoji="1" lang="zh-CN" altLang="en-US" dirty="0"/>
          </a:p>
        </p:txBody>
      </p:sp>
    </p:spTree>
    <p:extLst>
      <p:ext uri="{BB962C8B-B14F-4D97-AF65-F5344CB8AC3E}">
        <p14:creationId xmlns:p14="http://schemas.microsoft.com/office/powerpoint/2010/main" val="212992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68632"/>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定理证明 </a:t>
            </a:r>
            <a:r>
              <a:rPr kumimoji="1" lang="en-US" altLang="zh-CN" sz="2800" dirty="0">
                <a:latin typeface="Myriad Pro" panose="020B0503030403020204" pitchFamily="34" charset="0"/>
                <a:ea typeface="Songti SC" panose="02010600040101010101" pitchFamily="2" charset="-122"/>
              </a:rPr>
              <a:t>–</a:t>
            </a:r>
            <a:r>
              <a:rPr kumimoji="1" lang="zh-CN" altLang="en-US" sz="2800" dirty="0">
                <a:latin typeface="Myriad Pro" panose="020B0503030403020204" pitchFamily="34" charset="0"/>
                <a:ea typeface="Songti SC" panose="02010600040101010101" pitchFamily="2" charset="-122"/>
              </a:rPr>
              <a:t> 真值表</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5724A2F-4E15-E946-B433-D95391E653A2}"/>
                  </a:ext>
                </a:extLst>
              </p:cNvPr>
              <p:cNvSpPr/>
              <p:nvPr/>
            </p:nvSpPr>
            <p:spPr>
              <a:xfrm>
                <a:off x="4717985" y="1007680"/>
                <a:ext cx="2390270" cy="524118"/>
              </a:xfrm>
              <a:prstGeom prst="rect">
                <a:avLst/>
              </a:prstGeom>
            </p:spPr>
            <p:txBody>
              <a:bodyPr wrap="none">
                <a:spAutoFit/>
              </a:bodyPr>
              <a:lstStyle/>
              <a:p>
                <a:pPr lvl="0" algn="ctr">
                  <a:defRPr/>
                </a:pPr>
                <a14:m>
                  <m:oMathPara xmlns:m="http://schemas.openxmlformats.org/officeDocument/2006/math">
                    <m:oMathParaPr>
                      <m:jc m:val="centerGroup"/>
                    </m:oMathParaPr>
                    <m:oMath xmlns:m="http://schemas.openxmlformats.org/officeDocument/2006/math">
                      <m:acc>
                        <m:accPr>
                          <m:chr m:val="̅"/>
                          <m:ctrlPr>
                            <a:rPr lang="en-US" altLang="zh-CN" sz="2800" i="1" smtClean="0">
                              <a:solidFill>
                                <a:srgbClr val="0000FF"/>
                              </a:solidFill>
                              <a:latin typeface="Cambria Math" panose="02040503050406030204" pitchFamily="18" charset="0"/>
                            </a:rPr>
                          </m:ctrlPr>
                        </m:accPr>
                        <m:e>
                          <m:r>
                            <a:rPr lang="en-US" altLang="zh-CN" sz="2800" i="1">
                              <a:solidFill>
                                <a:srgbClr val="0000FF"/>
                              </a:solidFill>
                              <a:latin typeface="Cambria Math" panose="02040503050406030204" pitchFamily="18" charset="0"/>
                            </a:rPr>
                            <m:t>𝐴</m:t>
                          </m:r>
                          <m:r>
                            <a:rPr lang="en-US" altLang="zh-CN" sz="2800" i="1">
                              <a:solidFill>
                                <a:srgbClr val="0000FF"/>
                              </a:solidFill>
                              <a:latin typeface="Cambria Math" panose="02040503050406030204" pitchFamily="18" charset="0"/>
                            </a:rPr>
                            <m:t>⋅</m:t>
                          </m:r>
                          <m:r>
                            <a:rPr lang="en-US" altLang="zh-CN" sz="2800" i="1">
                              <a:solidFill>
                                <a:srgbClr val="0000FF"/>
                              </a:solidFill>
                              <a:latin typeface="Cambria Math" panose="02040503050406030204" pitchFamily="18" charset="0"/>
                            </a:rPr>
                            <m:t>𝐵</m:t>
                          </m:r>
                        </m:e>
                      </m:acc>
                      <m:r>
                        <a:rPr lang="en-US" altLang="zh-CN" sz="2800" i="1">
                          <a:solidFill>
                            <a:srgbClr val="0000FF"/>
                          </a:solidFill>
                          <a:latin typeface="Cambria Math" panose="02040503050406030204" pitchFamily="18" charset="0"/>
                        </a:rPr>
                        <m:t>=</m:t>
                      </m:r>
                      <m:acc>
                        <m:accPr>
                          <m:chr m:val="̅"/>
                          <m:ctrlPr>
                            <a:rPr lang="en-US" altLang="zh-CN" sz="2800" i="1">
                              <a:solidFill>
                                <a:srgbClr val="0000FF"/>
                              </a:solidFill>
                              <a:latin typeface="Cambria Math" panose="02040503050406030204" pitchFamily="18" charset="0"/>
                            </a:rPr>
                          </m:ctrlPr>
                        </m:accPr>
                        <m:e>
                          <m:r>
                            <a:rPr lang="en-US" altLang="zh-CN" sz="2800" i="1">
                              <a:solidFill>
                                <a:srgbClr val="0000FF"/>
                              </a:solidFill>
                              <a:latin typeface="Cambria Math" panose="02040503050406030204" pitchFamily="18" charset="0"/>
                            </a:rPr>
                            <m:t>𝐴</m:t>
                          </m:r>
                        </m:e>
                      </m:acc>
                      <m:r>
                        <a:rPr lang="en-US" altLang="zh-CN" sz="2800" i="1">
                          <a:solidFill>
                            <a:srgbClr val="0000FF"/>
                          </a:solidFill>
                          <a:latin typeface="Cambria Math" panose="02040503050406030204" pitchFamily="18" charset="0"/>
                        </a:rPr>
                        <m:t>+</m:t>
                      </m:r>
                      <m:acc>
                        <m:accPr>
                          <m:chr m:val="̅"/>
                          <m:ctrlPr>
                            <a:rPr lang="en-US" altLang="zh-CN" sz="2800" i="1">
                              <a:solidFill>
                                <a:srgbClr val="0000FF"/>
                              </a:solidFill>
                              <a:latin typeface="Cambria Math" panose="02040503050406030204" pitchFamily="18" charset="0"/>
                            </a:rPr>
                          </m:ctrlPr>
                        </m:accPr>
                        <m:e>
                          <m:r>
                            <a:rPr lang="en-US" altLang="zh-CN" sz="2800" i="1">
                              <a:solidFill>
                                <a:srgbClr val="0000FF"/>
                              </a:solidFill>
                              <a:latin typeface="Cambria Math" panose="02040503050406030204" pitchFamily="18" charset="0"/>
                            </a:rPr>
                            <m:t>𝐵</m:t>
                          </m:r>
                        </m:e>
                      </m:acc>
                    </m:oMath>
                  </m:oMathPara>
                </a14:m>
                <a:endParaRPr lang="zh-CN" altLang="en-US" sz="2800" dirty="0">
                  <a:solidFill>
                    <a:srgbClr val="0000FF"/>
                  </a:solidFill>
                </a:endParaRPr>
              </a:p>
            </p:txBody>
          </p:sp>
        </mc:Choice>
        <mc:Fallback xmlns="">
          <p:sp>
            <p:nvSpPr>
              <p:cNvPr id="7" name="矩形 6">
                <a:extLst>
                  <a:ext uri="{FF2B5EF4-FFF2-40B4-BE49-F238E27FC236}">
                    <a16:creationId xmlns:a16="http://schemas.microsoft.com/office/drawing/2014/main" id="{85724A2F-4E15-E946-B433-D95391E653A2}"/>
                  </a:ext>
                </a:extLst>
              </p:cNvPr>
              <p:cNvSpPr>
                <a:spLocks noRot="1" noChangeAspect="1" noMove="1" noResize="1" noEditPoints="1" noAdjustHandles="1" noChangeArrowheads="1" noChangeShapeType="1" noTextEdit="1"/>
              </p:cNvSpPr>
              <p:nvPr/>
            </p:nvSpPr>
            <p:spPr>
              <a:xfrm>
                <a:off x="4717985" y="1007680"/>
                <a:ext cx="2390270" cy="524118"/>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10B9721A-D902-BE44-BF6D-C4596F75606C}"/>
                  </a:ext>
                </a:extLst>
              </p:cNvPr>
              <p:cNvGraphicFramePr>
                <a:graphicFrameLocks noGrp="1"/>
              </p:cNvGraphicFramePr>
              <p:nvPr>
                <p:extLst>
                  <p:ext uri="{D42A27DB-BD31-4B8C-83A1-F6EECF244321}">
                    <p14:modId xmlns:p14="http://schemas.microsoft.com/office/powerpoint/2010/main" val="1391048415"/>
                  </p:ext>
                </p:extLst>
              </p:nvPr>
            </p:nvGraphicFramePr>
            <p:xfrm>
              <a:off x="1335024" y="2220082"/>
              <a:ext cx="8728012" cy="2448435"/>
            </p:xfrm>
            <a:graphic>
              <a:graphicData uri="http://schemas.openxmlformats.org/drawingml/2006/table">
                <a:tbl>
                  <a:tblPr firstRow="1" bandRow="1">
                    <a:tableStyleId>{5C22544A-7EE6-4342-B048-85BDC9FD1C3A}</a:tableStyleId>
                  </a:tblPr>
                  <a:tblGrid>
                    <a:gridCol w="761534">
                      <a:extLst>
                        <a:ext uri="{9D8B030D-6E8A-4147-A177-3AD203B41FA5}">
                          <a16:colId xmlns:a16="http://schemas.microsoft.com/office/drawing/2014/main" val="1845369362"/>
                        </a:ext>
                      </a:extLst>
                    </a:gridCol>
                    <a:gridCol w="712926">
                      <a:extLst>
                        <a:ext uri="{9D8B030D-6E8A-4147-A177-3AD203B41FA5}">
                          <a16:colId xmlns:a16="http://schemas.microsoft.com/office/drawing/2014/main" val="1153637395"/>
                        </a:ext>
                      </a:extLst>
                    </a:gridCol>
                    <a:gridCol w="1043188">
                      <a:extLst>
                        <a:ext uri="{9D8B030D-6E8A-4147-A177-3AD203B41FA5}">
                          <a16:colId xmlns:a16="http://schemas.microsoft.com/office/drawing/2014/main" val="949417858"/>
                        </a:ext>
                      </a:extLst>
                    </a:gridCol>
                    <a:gridCol w="1565472">
                      <a:extLst>
                        <a:ext uri="{9D8B030D-6E8A-4147-A177-3AD203B41FA5}">
                          <a16:colId xmlns:a16="http://schemas.microsoft.com/office/drawing/2014/main" val="861887139"/>
                        </a:ext>
                      </a:extLst>
                    </a:gridCol>
                    <a:gridCol w="1177728">
                      <a:extLst>
                        <a:ext uri="{9D8B030D-6E8A-4147-A177-3AD203B41FA5}">
                          <a16:colId xmlns:a16="http://schemas.microsoft.com/office/drawing/2014/main" val="2782843042"/>
                        </a:ext>
                      </a:extLst>
                    </a:gridCol>
                    <a:gridCol w="1292352">
                      <a:extLst>
                        <a:ext uri="{9D8B030D-6E8A-4147-A177-3AD203B41FA5}">
                          <a16:colId xmlns:a16="http://schemas.microsoft.com/office/drawing/2014/main" val="912570241"/>
                        </a:ext>
                      </a:extLst>
                    </a:gridCol>
                    <a:gridCol w="2174812">
                      <a:extLst>
                        <a:ext uri="{9D8B030D-6E8A-4147-A177-3AD203B41FA5}">
                          <a16:colId xmlns:a16="http://schemas.microsoft.com/office/drawing/2014/main" val="4062818900"/>
                        </a:ext>
                      </a:extLst>
                    </a:gridCol>
                  </a:tblGrid>
                  <a:tr h="370840">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𝐴</m:t>
                                </m:r>
                              </m:oMath>
                            </m:oMathPara>
                          </a14:m>
                          <a:endParaRPr lang="zh-CN" altLang="en-US" sz="240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lang="en-US" altLang="zh-CN" sz="2400" i="1" dirty="0" smtClean="0">
                                    <a:latin typeface="Cambria Math" panose="02040503050406030204" pitchFamily="18" charset="0"/>
                                  </a:rPr>
                                  <m:t>𝐵</m:t>
                                </m:r>
                              </m:oMath>
                            </m:oMathPara>
                          </a14:m>
                          <a:endParaRPr lang="zh-CN" altLang="en-US" sz="240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ea typeface="KaiTi" panose="02010609060101010101" pitchFamily="49" charset="-122"/>
                                  </a:rPr>
                                  <m:t>𝐴</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𝐵</m:t>
                                </m:r>
                              </m:oMath>
                            </m:oMathPara>
                          </a14:m>
                          <a:endParaRPr lang="zh-CN" altLang="en-US" sz="2400" b="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𝐵</m:t>
                                    </m:r>
                                  </m:e>
                                </m:acc>
                              </m:oMath>
                            </m:oMathPara>
                          </a14:m>
                          <a:endParaRPr lang="zh-CN" altLang="en-US" sz="2400" b="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oMath>
                            </m:oMathPara>
                          </a14:m>
                          <a:endParaRPr lang="zh-CN" altLang="en-US" sz="2400" b="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𝐵</m:t>
                                    </m:r>
                                  </m:e>
                                </m:acc>
                              </m:oMath>
                            </m:oMathPara>
                          </a14:m>
                          <a:endParaRPr lang="zh-CN" altLang="en-US" sz="2400" b="0" dirty="0"/>
                        </a:p>
                      </a:txBody>
                      <a:tcPr/>
                    </a:tc>
                    <a:tc>
                      <a:txBody>
                        <a:bodyPr/>
                        <a:lstStyle/>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𝐴</m:t>
                                    </m:r>
                                  </m:e>
                                </m:acc>
                                <m:r>
                                  <a:rPr lang="en-US" altLang="zh-CN" sz="2400" b="0" i="1" smtClean="0">
                                    <a:latin typeface="Cambria Math" panose="02040503050406030204" pitchFamily="18" charset="0"/>
                                  </a:rPr>
                                  <m:t>+</m:t>
                                </m:r>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𝐵</m:t>
                                    </m:r>
                                  </m:e>
                                </m:acc>
                              </m:oMath>
                            </m:oMathPara>
                          </a14:m>
                          <a:endParaRPr lang="zh-CN" altLang="en-US" sz="2400" b="0" dirty="0"/>
                        </a:p>
                      </a:txBody>
                      <a:tcPr/>
                    </a:tc>
                    <a:extLst>
                      <a:ext uri="{0D108BD9-81ED-4DB2-BD59-A6C34878D82A}">
                        <a16:rowId xmlns:a16="http://schemas.microsoft.com/office/drawing/2014/main" val="628419554"/>
                      </a:ext>
                    </a:extLst>
                  </a:tr>
                  <a:tr h="370840">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006566820"/>
                      </a:ext>
                    </a:extLst>
                  </a:tr>
                  <a:tr h="370840">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429083123"/>
                      </a:ext>
                    </a:extLst>
                  </a:tr>
                  <a:tr h="370840">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306873716"/>
                      </a:ext>
                    </a:extLst>
                  </a:tr>
                  <a:tr h="370840">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707411343"/>
                      </a:ext>
                    </a:extLst>
                  </a:tr>
                </a:tbl>
              </a:graphicData>
            </a:graphic>
          </p:graphicFrame>
        </mc:Choice>
        <mc:Fallback xmlns="">
          <p:graphicFrame>
            <p:nvGraphicFramePr>
              <p:cNvPr id="10" name="表格 9">
                <a:extLst>
                  <a:ext uri="{FF2B5EF4-FFF2-40B4-BE49-F238E27FC236}">
                    <a16:creationId xmlns:a16="http://schemas.microsoft.com/office/drawing/2014/main" id="{10B9721A-D902-BE44-BF6D-C4596F75606C}"/>
                  </a:ext>
                </a:extLst>
              </p:cNvPr>
              <p:cNvGraphicFramePr>
                <a:graphicFrameLocks noGrp="1"/>
              </p:cNvGraphicFramePr>
              <p:nvPr>
                <p:extLst>
                  <p:ext uri="{D42A27DB-BD31-4B8C-83A1-F6EECF244321}">
                    <p14:modId xmlns:p14="http://schemas.microsoft.com/office/powerpoint/2010/main" val="1391048415"/>
                  </p:ext>
                </p:extLst>
              </p:nvPr>
            </p:nvGraphicFramePr>
            <p:xfrm>
              <a:off x="1335024" y="2220082"/>
              <a:ext cx="8728012" cy="2483995"/>
            </p:xfrm>
            <a:graphic>
              <a:graphicData uri="http://schemas.openxmlformats.org/drawingml/2006/table">
                <a:tbl>
                  <a:tblPr firstRow="1" bandRow="1">
                    <a:tableStyleId>{5C22544A-7EE6-4342-B048-85BDC9FD1C3A}</a:tableStyleId>
                  </a:tblPr>
                  <a:tblGrid>
                    <a:gridCol w="761534">
                      <a:extLst>
                        <a:ext uri="{9D8B030D-6E8A-4147-A177-3AD203B41FA5}">
                          <a16:colId xmlns:a16="http://schemas.microsoft.com/office/drawing/2014/main" val="1845369362"/>
                        </a:ext>
                      </a:extLst>
                    </a:gridCol>
                    <a:gridCol w="712926">
                      <a:extLst>
                        <a:ext uri="{9D8B030D-6E8A-4147-A177-3AD203B41FA5}">
                          <a16:colId xmlns:a16="http://schemas.microsoft.com/office/drawing/2014/main" val="1153637395"/>
                        </a:ext>
                      </a:extLst>
                    </a:gridCol>
                    <a:gridCol w="1043188">
                      <a:extLst>
                        <a:ext uri="{9D8B030D-6E8A-4147-A177-3AD203B41FA5}">
                          <a16:colId xmlns:a16="http://schemas.microsoft.com/office/drawing/2014/main" val="949417858"/>
                        </a:ext>
                      </a:extLst>
                    </a:gridCol>
                    <a:gridCol w="1565472">
                      <a:extLst>
                        <a:ext uri="{9D8B030D-6E8A-4147-A177-3AD203B41FA5}">
                          <a16:colId xmlns:a16="http://schemas.microsoft.com/office/drawing/2014/main" val="861887139"/>
                        </a:ext>
                      </a:extLst>
                    </a:gridCol>
                    <a:gridCol w="1177728">
                      <a:extLst>
                        <a:ext uri="{9D8B030D-6E8A-4147-A177-3AD203B41FA5}">
                          <a16:colId xmlns:a16="http://schemas.microsoft.com/office/drawing/2014/main" val="2782843042"/>
                        </a:ext>
                      </a:extLst>
                    </a:gridCol>
                    <a:gridCol w="1292352">
                      <a:extLst>
                        <a:ext uri="{9D8B030D-6E8A-4147-A177-3AD203B41FA5}">
                          <a16:colId xmlns:a16="http://schemas.microsoft.com/office/drawing/2014/main" val="912570241"/>
                        </a:ext>
                      </a:extLst>
                    </a:gridCol>
                    <a:gridCol w="2174812">
                      <a:extLst>
                        <a:ext uri="{9D8B030D-6E8A-4147-A177-3AD203B41FA5}">
                          <a16:colId xmlns:a16="http://schemas.microsoft.com/office/drawing/2014/main" val="4062818900"/>
                        </a:ext>
                      </a:extLst>
                    </a:gridCol>
                  </a:tblGrid>
                  <a:tr h="641223">
                    <a:tc>
                      <a:txBody>
                        <a:bodyPr/>
                        <a:lstStyle/>
                        <a:p>
                          <a:endParaRPr lang="zh-CN"/>
                        </a:p>
                      </a:txBody>
                      <a:tcPr>
                        <a:blipFill>
                          <a:blip r:embed="rId3"/>
                          <a:stretch>
                            <a:fillRect l="-1667" r="-1050000" b="-300000"/>
                          </a:stretch>
                        </a:blipFill>
                      </a:tcPr>
                    </a:tc>
                    <a:tc>
                      <a:txBody>
                        <a:bodyPr/>
                        <a:lstStyle/>
                        <a:p>
                          <a:endParaRPr lang="zh-CN"/>
                        </a:p>
                      </a:txBody>
                      <a:tcPr>
                        <a:blipFill>
                          <a:blip r:embed="rId3"/>
                          <a:stretch>
                            <a:fillRect l="-108929" r="-1025000" b="-300000"/>
                          </a:stretch>
                        </a:blipFill>
                      </a:tcPr>
                    </a:tc>
                    <a:tc>
                      <a:txBody>
                        <a:bodyPr/>
                        <a:lstStyle/>
                        <a:p>
                          <a:endParaRPr lang="zh-CN"/>
                        </a:p>
                      </a:txBody>
                      <a:tcPr>
                        <a:blipFill>
                          <a:blip r:embed="rId3"/>
                          <a:stretch>
                            <a:fillRect l="-142683" r="-600000" b="-300000"/>
                          </a:stretch>
                        </a:blipFill>
                      </a:tcPr>
                    </a:tc>
                    <a:tc>
                      <a:txBody>
                        <a:bodyPr/>
                        <a:lstStyle/>
                        <a:p>
                          <a:endParaRPr lang="zh-CN"/>
                        </a:p>
                      </a:txBody>
                      <a:tcPr>
                        <a:blipFill>
                          <a:blip r:embed="rId3"/>
                          <a:stretch>
                            <a:fillRect l="-160484" r="-296774" b="-300000"/>
                          </a:stretch>
                        </a:blipFill>
                      </a:tcPr>
                    </a:tc>
                    <a:tc>
                      <a:txBody>
                        <a:bodyPr/>
                        <a:lstStyle/>
                        <a:p>
                          <a:endParaRPr lang="zh-CN"/>
                        </a:p>
                      </a:txBody>
                      <a:tcPr>
                        <a:blipFill>
                          <a:blip r:embed="rId3"/>
                          <a:stretch>
                            <a:fillRect l="-347312" r="-295699" b="-300000"/>
                          </a:stretch>
                        </a:blipFill>
                      </a:tcPr>
                    </a:tc>
                    <a:tc>
                      <a:txBody>
                        <a:bodyPr/>
                        <a:lstStyle/>
                        <a:p>
                          <a:endParaRPr lang="zh-CN"/>
                        </a:p>
                      </a:txBody>
                      <a:tcPr>
                        <a:blipFill>
                          <a:blip r:embed="rId3"/>
                          <a:stretch>
                            <a:fillRect l="-407843" r="-169608" b="-300000"/>
                          </a:stretch>
                        </a:blipFill>
                      </a:tcPr>
                    </a:tc>
                    <a:tc>
                      <a:txBody>
                        <a:bodyPr/>
                        <a:lstStyle/>
                        <a:p>
                          <a:endParaRPr lang="zh-CN"/>
                        </a:p>
                      </a:txBody>
                      <a:tcPr>
                        <a:blipFill>
                          <a:blip r:embed="rId3"/>
                          <a:stretch>
                            <a:fillRect l="-302924" r="-1170" b="-300000"/>
                          </a:stretch>
                        </a:blipFill>
                      </a:tcPr>
                    </a:tc>
                    <a:extLst>
                      <a:ext uri="{0D108BD9-81ED-4DB2-BD59-A6C34878D82A}">
                        <a16:rowId xmlns:a16="http://schemas.microsoft.com/office/drawing/2014/main" val="628419554"/>
                      </a:ext>
                    </a:extLst>
                  </a:tr>
                  <a:tr h="460693">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006566820"/>
                      </a:ext>
                    </a:extLst>
                  </a:tr>
                  <a:tr h="460693">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429083123"/>
                      </a:ext>
                    </a:extLst>
                  </a:tr>
                  <a:tr h="460693">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306873716"/>
                      </a:ext>
                    </a:extLst>
                  </a:tr>
                  <a:tr h="460693">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lnSpc>
                              <a:spcPct val="150000"/>
                            </a:lnSpc>
                          </a:pP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lnSpc>
                              <a:spcPct val="150000"/>
                            </a:lnSpc>
                          </a:pP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707411343"/>
                      </a:ext>
                    </a:extLst>
                  </a:tr>
                </a:tbl>
              </a:graphicData>
            </a:graphic>
          </p:graphicFrame>
        </mc:Fallback>
      </mc:AlternateContent>
      <p:sp>
        <p:nvSpPr>
          <p:cNvPr id="2" name="灯片编号占位符 1">
            <a:extLst>
              <a:ext uri="{FF2B5EF4-FFF2-40B4-BE49-F238E27FC236}">
                <a16:creationId xmlns:a16="http://schemas.microsoft.com/office/drawing/2014/main" id="{5CF15687-70FD-3FD4-6D50-6C121658873C}"/>
              </a:ext>
            </a:extLst>
          </p:cNvPr>
          <p:cNvSpPr>
            <a:spLocks noGrp="1"/>
          </p:cNvSpPr>
          <p:nvPr>
            <p:ph type="sldNum" sz="quarter" idx="12"/>
          </p:nvPr>
        </p:nvSpPr>
        <p:spPr/>
        <p:txBody>
          <a:bodyPr/>
          <a:lstStyle/>
          <a:p>
            <a:fld id="{392CBAA0-59E6-204E-8F03-85E5040D48B8}" type="slidenum">
              <a:rPr kumimoji="1" lang="zh-CN" altLang="en-US" smtClean="0"/>
              <a:t>16</a:t>
            </a:fld>
            <a:r>
              <a:rPr kumimoji="1" lang="en-US" altLang="zh-CN"/>
              <a:t>/90</a:t>
            </a:r>
            <a:endParaRPr kumimoji="1" lang="zh-CN" altLang="en-US" dirty="0"/>
          </a:p>
        </p:txBody>
      </p:sp>
    </p:spTree>
    <p:extLst>
      <p:ext uri="{BB962C8B-B14F-4D97-AF65-F5344CB8AC3E}">
        <p14:creationId xmlns:p14="http://schemas.microsoft.com/office/powerpoint/2010/main" val="346079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882134"/>
            <a:ext cx="12192000" cy="309027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关于等式的三个重要规则：</a:t>
            </a:r>
            <a:r>
              <a:rPr kumimoji="1" lang="zh-CN" altLang="en-US" sz="2800" dirty="0">
                <a:solidFill>
                  <a:srgbClr val="0000FF"/>
                </a:solidFill>
                <a:latin typeface="Myriad Pro" panose="020B0503030403020204" pitchFamily="34" charset="0"/>
                <a:ea typeface="Songti SC" panose="02010600040101010101" pitchFamily="2" charset="-122"/>
              </a:rPr>
              <a:t>代入规则</a:t>
            </a:r>
            <a:r>
              <a:rPr kumimoji="1" lang="zh-CN" altLang="en-US" sz="2800" dirty="0">
                <a:latin typeface="Myriad Pro" panose="020B0503030403020204" pitchFamily="34" charset="0"/>
                <a:ea typeface="Songti SC" panose="02010600040101010101" pitchFamily="2" charset="-122"/>
              </a:rPr>
              <a:t>、</a:t>
            </a:r>
            <a:r>
              <a:rPr kumimoji="1" lang="zh-CN" altLang="en-US" sz="2800" dirty="0">
                <a:solidFill>
                  <a:srgbClr val="0000FF"/>
                </a:solidFill>
                <a:latin typeface="Myriad Pro" panose="020B0503030403020204" pitchFamily="34" charset="0"/>
                <a:ea typeface="Songti SC" panose="02010600040101010101" pitchFamily="2" charset="-122"/>
              </a:rPr>
              <a:t>反演规则</a:t>
            </a:r>
            <a:r>
              <a:rPr kumimoji="1" lang="zh-CN" altLang="en-US" sz="2800" dirty="0">
                <a:latin typeface="Myriad Pro" panose="020B0503030403020204" pitchFamily="34" charset="0"/>
                <a:ea typeface="Songti SC" panose="02010600040101010101" pitchFamily="2" charset="-122"/>
              </a:rPr>
              <a:t>、</a:t>
            </a:r>
            <a:r>
              <a:rPr kumimoji="1" lang="zh-CN" altLang="en-US" sz="2800" dirty="0">
                <a:solidFill>
                  <a:srgbClr val="0000FF"/>
                </a:solidFill>
                <a:latin typeface="Myriad Pro" panose="020B0503030403020204" pitchFamily="34" charset="0"/>
                <a:ea typeface="Songti SC" panose="02010600040101010101" pitchFamily="2" charset="-122"/>
              </a:rPr>
              <a:t>对偶规则</a:t>
            </a:r>
            <a:endParaRPr kumimoji="1" lang="en-US" altLang="zh-CN" sz="2800" dirty="0">
              <a:solidFill>
                <a:srgbClr val="0000FF"/>
              </a:solidFill>
              <a:latin typeface="Myriad Pro" panose="020B0503030403020204" pitchFamily="34" charset="0"/>
              <a:ea typeface="Songti SC" panose="02010600040101010101" pitchFamily="2" charset="-122"/>
            </a:endParaRPr>
          </a:p>
          <a:p>
            <a:pPr marL="342900" indent="-342900">
              <a:lnSpc>
                <a:spcPct val="114000"/>
              </a:lnSpc>
              <a:spcBef>
                <a:spcPts val="18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代入规则</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在任何逻辑等式中，如果等式两边所有出现某一变量的地方，都代之以一个函数，则等式依然成立</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在推导公式中用处很大，将已有等式中某一变量用任意一个函数代替后，就得到了新的等式，从而扩大了等式的应用范围</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25B8A441-30D1-4F43-AFD2-448B3589E5E6}"/>
                  </a:ext>
                </a:extLst>
              </p:cNvPr>
              <p:cNvSpPr txBox="1"/>
              <p:nvPr/>
            </p:nvSpPr>
            <p:spPr>
              <a:xfrm>
                <a:off x="844378" y="4392909"/>
                <a:ext cx="10503243" cy="1939377"/>
              </a:xfrm>
              <a:prstGeom prst="rect">
                <a:avLst/>
              </a:prstGeom>
              <a:noFill/>
            </p:spPr>
            <p:txBody>
              <a:bodyPr wrap="square" rtlCol="0">
                <a:spAutoFit/>
              </a:bodyPr>
              <a:lstStyle/>
              <a:p>
                <a:pPr>
                  <a:lnSpc>
                    <a:spcPct val="114000"/>
                  </a:lnSpc>
                  <a:spcBef>
                    <a:spcPts val="1200"/>
                  </a:spcBef>
                </a:pPr>
                <a:r>
                  <a:rPr kumimoji="1" lang="zh-CN" altLang="en-US" sz="2800" dirty="0">
                    <a:latin typeface="Songti SC" panose="02010600040101010101" pitchFamily="2" charset="-122"/>
                    <a:ea typeface="Songti SC" panose="02010600040101010101" pitchFamily="2" charset="-122"/>
                  </a:rPr>
                  <a:t>例：已知</a:t>
                </a:r>
                <a14:m>
                  <m:oMath xmlns:m="http://schemas.openxmlformats.org/officeDocument/2006/math">
                    <m:r>
                      <a:rPr lang="zh-CN" altLang="en-US" sz="2800" b="0" i="0" smtClean="0">
                        <a:latin typeface="Cambria Math" panose="02040503050406030204" pitchFamily="18" charset="0"/>
                      </a:rPr>
                      <m:t> </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𝐴</m:t>
                        </m:r>
                        <m:r>
                          <a:rPr lang="en-US" altLang="zh-CN" sz="2800" i="1">
                            <a:latin typeface="Cambria Math" panose="02040503050406030204" pitchFamily="18" charset="0"/>
                          </a:rPr>
                          <m:t>⋅</m:t>
                        </m:r>
                        <m:r>
                          <a:rPr lang="en-US" altLang="zh-CN" sz="2800" i="1">
                            <a:latin typeface="Cambria Math" panose="02040503050406030204" pitchFamily="18" charset="0"/>
                          </a:rPr>
                          <m:t>𝐵</m:t>
                        </m:r>
                      </m:e>
                    </m:acc>
                    <m:r>
                      <a:rPr lang="en-US" altLang="zh-CN" sz="2800" i="1">
                        <a:latin typeface="Cambria Math" panose="02040503050406030204" pitchFamily="18" charset="0"/>
                      </a:rPr>
                      <m:t>=</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𝐴</m:t>
                        </m:r>
                      </m:e>
                    </m:acc>
                    <m:r>
                      <a:rPr lang="en-US" altLang="zh-CN" sz="2800" i="1">
                        <a:latin typeface="Cambria Math" panose="02040503050406030204" pitchFamily="18" charset="0"/>
                      </a:rPr>
                      <m:t>+</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𝐵</m:t>
                        </m:r>
                      </m:e>
                    </m:acc>
                  </m:oMath>
                </a14:m>
                <a:r>
                  <a:rPr kumimoji="1" lang="zh-CN" altLang="en-US" sz="2800" dirty="0">
                    <a:latin typeface="Songti SC" panose="02010600040101010101" pitchFamily="2" charset="-122"/>
                    <a:ea typeface="Songti SC" panose="02010600040101010101" pitchFamily="2" charset="-122"/>
                  </a:rPr>
                  <a:t>，若用</a:t>
                </a:r>
                <a14:m>
                  <m:oMath xmlns:m="http://schemas.openxmlformats.org/officeDocument/2006/math">
                    <m:r>
                      <a:rPr kumimoji="1" lang="en-US" altLang="zh-CN" sz="2800" b="0" i="1" smtClean="0">
                        <a:latin typeface="Cambria Math" panose="02040503050406030204" pitchFamily="18" charset="0"/>
                      </a:rPr>
                      <m:t>𝑌</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𝐴</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𝐶</m:t>
                    </m:r>
                    <m:r>
                      <a:rPr kumimoji="1" lang="zh-CN" altLang="en-US" sz="2800" b="0" i="1" smtClean="0">
                        <a:latin typeface="Cambria Math" panose="02040503050406030204" pitchFamily="18" charset="0"/>
                      </a:rPr>
                      <m:t> </m:t>
                    </m:r>
                  </m:oMath>
                </a14:m>
                <a:r>
                  <a:rPr kumimoji="1" lang="zh-CN" altLang="en-US" sz="2800" dirty="0">
                    <a:latin typeface="Songti SC" panose="02010600040101010101" pitchFamily="2" charset="-122"/>
                    <a:ea typeface="Songti SC" panose="02010600040101010101" pitchFamily="2" charset="-122"/>
                  </a:rPr>
                  <a:t>代替等式中的</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𝐴</m:t>
                    </m:r>
                  </m:oMath>
                </a14:m>
                <a:r>
                  <a:rPr kumimoji="1" lang="zh-CN" altLang="en-US" sz="2800" dirty="0">
                    <a:latin typeface="Songti SC" panose="02010600040101010101" pitchFamily="2" charset="-122"/>
                    <a:ea typeface="Songti SC" panose="02010600040101010101" pitchFamily="2" charset="-122"/>
                  </a:rPr>
                  <a:t>，根据代入  </a:t>
                </a:r>
                <a:endParaRPr kumimoji="1" lang="en-US" altLang="zh-CN" sz="2800" dirty="0">
                  <a:latin typeface="Songti SC" panose="02010600040101010101" pitchFamily="2" charset="-122"/>
                  <a:ea typeface="Songti SC" panose="02010600040101010101" pitchFamily="2" charset="-122"/>
                </a:endParaRPr>
              </a:p>
              <a:p>
                <a:pPr>
                  <a:lnSpc>
                    <a:spcPct val="114000"/>
                  </a:lnSpc>
                </a:pPr>
                <a:r>
                  <a:rPr kumimoji="1" lang="zh-CN" altLang="en-US" sz="2800" dirty="0">
                    <a:latin typeface="Songti SC" panose="02010600040101010101" pitchFamily="2" charset="-122"/>
                    <a:ea typeface="Songti SC" panose="02010600040101010101" pitchFamily="2" charset="-122"/>
                  </a:rPr>
                  <a:t>        规则，等式依然成立，故</a:t>
                </a:r>
                <a:endParaRPr kumimoji="1" lang="en-US" altLang="zh-CN" sz="2800" dirty="0">
                  <a:latin typeface="Songti SC" panose="02010600040101010101" pitchFamily="2" charset="-122"/>
                  <a:ea typeface="Songti SC" panose="02010600040101010101" pitchFamily="2" charset="-122"/>
                </a:endParaRPr>
              </a:p>
              <a:p>
                <a:pPr>
                  <a:lnSpc>
                    <a:spcPct val="200000"/>
                  </a:lnSpc>
                  <a:spcBef>
                    <a:spcPts val="2400"/>
                  </a:spcBef>
                </a:pPr>
                <a14:m>
                  <m:oMathPara xmlns:m="http://schemas.openxmlformats.org/officeDocument/2006/math">
                    <m:oMathParaPr>
                      <m:jc m:val="centerGroup"/>
                    </m:oMathParaPr>
                    <m:oMath xmlns:m="http://schemas.openxmlformats.org/officeDocument/2006/math">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𝐴</m:t>
                          </m:r>
                          <m:r>
                            <a:rPr lang="en-US" altLang="zh-CN" sz="2800" i="1">
                              <a:latin typeface="Cambria Math" panose="02040503050406030204" pitchFamily="18" charset="0"/>
                            </a:rPr>
                            <m:t>⋅</m:t>
                          </m:r>
                          <m:r>
                            <a:rPr lang="en-US" altLang="zh-CN" sz="2800" b="0" i="1" smtClean="0">
                              <a:latin typeface="Cambria Math" panose="02040503050406030204" pitchFamily="18" charset="0"/>
                            </a:rPr>
                            <m:t>𝐶</m:t>
                          </m:r>
                          <m:r>
                            <a:rPr lang="en-US" altLang="zh-CN" sz="2800" b="0" i="1" smtClean="0">
                              <a:latin typeface="Cambria Math" panose="02040503050406030204" pitchFamily="18" charset="0"/>
                            </a:rPr>
                            <m:t>⋅</m:t>
                          </m:r>
                          <m:r>
                            <a:rPr lang="en-US" altLang="zh-CN" sz="2800" i="1">
                              <a:latin typeface="Cambria Math" panose="02040503050406030204" pitchFamily="18" charset="0"/>
                            </a:rPr>
                            <m:t>𝐵</m:t>
                          </m:r>
                        </m:e>
                      </m:acc>
                      <m:r>
                        <a:rPr lang="en-US" altLang="zh-CN" sz="2800" i="1">
                          <a:latin typeface="Cambria Math" panose="02040503050406030204" pitchFamily="18" charset="0"/>
                        </a:rPr>
                        <m:t>=</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𝐴</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𝐶</m:t>
                          </m:r>
                        </m:e>
                      </m:acc>
                      <m:r>
                        <a:rPr lang="en-US" altLang="zh-CN" sz="2800" i="1">
                          <a:latin typeface="Cambria Math" panose="02040503050406030204" pitchFamily="18" charset="0"/>
                        </a:rPr>
                        <m:t>+</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𝐵</m:t>
                          </m:r>
                        </m:e>
                      </m:acc>
                      <m:r>
                        <a:rPr lang="en-US" altLang="zh-CN" sz="2800" b="0" i="1" smtClean="0">
                          <a:latin typeface="Cambria Math" panose="02040503050406030204" pitchFamily="18" charset="0"/>
                        </a:rPr>
                        <m:t>=</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𝐴</m:t>
                          </m:r>
                        </m:e>
                      </m:acc>
                      <m:r>
                        <a:rPr lang="en-US" altLang="zh-CN" sz="2800" i="1">
                          <a:latin typeface="Cambria Math" panose="02040503050406030204" pitchFamily="18" charset="0"/>
                        </a:rPr>
                        <m:t>+</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𝐶</m:t>
                          </m:r>
                        </m:e>
                      </m:acc>
                      <m:r>
                        <a:rPr lang="en-US" altLang="zh-CN" sz="2800" b="0" i="1" smtClean="0">
                          <a:latin typeface="Cambria Math" panose="02040503050406030204" pitchFamily="18" charset="0"/>
                        </a:rPr>
                        <m:t>+</m:t>
                      </m:r>
                      <m:acc>
                        <m:accPr>
                          <m:chr m:val="̅"/>
                          <m:ctrlPr>
                            <a:rPr lang="en-US" altLang="zh-CN" sz="2800" i="1">
                              <a:latin typeface="Cambria Math" panose="02040503050406030204" pitchFamily="18" charset="0"/>
                            </a:rPr>
                          </m:ctrlPr>
                        </m:accPr>
                        <m:e>
                          <m:r>
                            <a:rPr lang="en-US" altLang="zh-CN" sz="2800" i="1">
                              <a:latin typeface="Cambria Math" panose="02040503050406030204" pitchFamily="18" charset="0"/>
                            </a:rPr>
                            <m:t>𝐵</m:t>
                          </m:r>
                        </m:e>
                      </m:acc>
                    </m:oMath>
                  </m:oMathPara>
                </a14:m>
                <a:endParaRPr kumimoji="1" lang="zh-CN" altLang="en-US" sz="2800" dirty="0"/>
              </a:p>
            </p:txBody>
          </p:sp>
        </mc:Choice>
        <mc:Fallback xmlns="">
          <p:sp>
            <p:nvSpPr>
              <p:cNvPr id="2" name="文本框 1">
                <a:extLst>
                  <a:ext uri="{FF2B5EF4-FFF2-40B4-BE49-F238E27FC236}">
                    <a16:creationId xmlns:a16="http://schemas.microsoft.com/office/drawing/2014/main" id="{25B8A441-30D1-4F43-AFD2-448B3589E5E6}"/>
                  </a:ext>
                </a:extLst>
              </p:cNvPr>
              <p:cNvSpPr txBox="1">
                <a:spLocks noRot="1" noChangeAspect="1" noMove="1" noResize="1" noEditPoints="1" noAdjustHandles="1" noChangeArrowheads="1" noChangeShapeType="1" noTextEdit="1"/>
              </p:cNvSpPr>
              <p:nvPr/>
            </p:nvSpPr>
            <p:spPr>
              <a:xfrm>
                <a:off x="844378" y="4392909"/>
                <a:ext cx="10503243" cy="1939377"/>
              </a:xfrm>
              <a:prstGeom prst="rect">
                <a:avLst/>
              </a:prstGeom>
              <a:blipFill>
                <a:blip r:embed="rId2"/>
                <a:stretch>
                  <a:fillRect l="-1086" t="-649" r="-724"/>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76A78773-05B9-F2B9-7AE3-D655AE5CEEEA}"/>
              </a:ext>
            </a:extLst>
          </p:cNvPr>
          <p:cNvSpPr>
            <a:spLocks noGrp="1"/>
          </p:cNvSpPr>
          <p:nvPr>
            <p:ph type="sldNum" sz="quarter" idx="12"/>
          </p:nvPr>
        </p:nvSpPr>
        <p:spPr/>
        <p:txBody>
          <a:bodyPr/>
          <a:lstStyle/>
          <a:p>
            <a:fld id="{392CBAA0-59E6-204E-8F03-85E5040D48B8}" type="slidenum">
              <a:rPr kumimoji="1" lang="zh-CN" altLang="en-US" smtClean="0"/>
              <a:t>17</a:t>
            </a:fld>
            <a:r>
              <a:rPr kumimoji="1" lang="en-US" altLang="zh-CN"/>
              <a:t>/90</a:t>
            </a:r>
            <a:endParaRPr kumimoji="1" lang="zh-CN" altLang="en-US" dirty="0"/>
          </a:p>
        </p:txBody>
      </p:sp>
    </p:spTree>
    <p:extLst>
      <p:ext uri="{BB962C8B-B14F-4D97-AF65-F5344CB8AC3E}">
        <p14:creationId xmlns:p14="http://schemas.microsoft.com/office/powerpoint/2010/main" val="4621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758D372F-EFA5-5A41-B7AA-801EC73DED5A}"/>
                  </a:ext>
                </a:extLst>
              </p:cNvPr>
              <p:cNvSpPr txBox="1"/>
              <p:nvPr/>
            </p:nvSpPr>
            <p:spPr>
              <a:xfrm>
                <a:off x="0" y="882134"/>
                <a:ext cx="12192000" cy="309027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关于等式的三个重要规则：</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代入规则</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反演规则</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对偶规则</a:t>
                </a:r>
                <a:endParaRPr kumimoji="1" lang="en-US" altLang="zh-CN"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14000"/>
                  </a:lnSpc>
                  <a:spcBef>
                    <a:spcPts val="1800"/>
                  </a:spcBef>
                  <a:buFont typeface="Lucida Grande" panose="020B0600040502020204" pitchFamily="34" charset="0"/>
                  <a:buChar char="▪"/>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反演规则</a:t>
                </a: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对于任意一个函数表达式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，将</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Y</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中所有的“</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0</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1</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1</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0</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”；原变量换成反变量，反变量换成原变量，那么所得到的表达式就是</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的反函数</a:t>
                </a:r>
                <a14:m>
                  <m:oMath xmlns:m="http://schemas.openxmlformats.org/officeDocument/2006/math">
                    <m:acc>
                      <m:accPr>
                        <m:chr m:val="̅"/>
                        <m:ctrlPr>
                          <a:rPr kumimoji="1" lang="en-US" altLang="zh-CN" sz="2400" i="1" dirty="0" smtClean="0">
                            <a:latin typeface="Cambria Math" panose="02040503050406030204" pitchFamily="18" charset="0"/>
                            <a:ea typeface="KaiTi" panose="02010609060101010101" pitchFamily="49" charset="-122"/>
                          </a:rPr>
                        </m:ctrlPr>
                      </m:accPr>
                      <m:e>
                        <m:r>
                          <a:rPr kumimoji="1" lang="en-US" altLang="zh-CN" sz="2400" b="0" i="1" dirty="0" smtClean="0">
                            <a:latin typeface="Cambria Math" panose="02040503050406030204" pitchFamily="18" charset="0"/>
                            <a:ea typeface="KaiTi" panose="02010609060101010101" pitchFamily="49" charset="-122"/>
                          </a:rPr>
                          <m:t>𝑌</m:t>
                        </m:r>
                      </m:e>
                    </m:acc>
                  </m:oMath>
                </a14:m>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意义在于，利用它比较容易地求出一个逻辑函数的反函数</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882134"/>
                <a:ext cx="12192000" cy="3090270"/>
              </a:xfrm>
              <a:prstGeom prst="rect">
                <a:avLst/>
              </a:prstGeom>
              <a:blipFill>
                <a:blip r:embed="rId2"/>
                <a:stretch>
                  <a:fillRect l="-1041" t="-1230" r="-104" b="-40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0F652B8B-59A7-1946-B381-3C3A404F11BB}"/>
                  </a:ext>
                </a:extLst>
              </p:cNvPr>
              <p:cNvGraphicFramePr>
                <a:graphicFrameLocks noGrp="1"/>
              </p:cNvGraphicFramePr>
              <p:nvPr>
                <p:extLst>
                  <p:ext uri="{D42A27DB-BD31-4B8C-83A1-F6EECF244321}">
                    <p14:modId xmlns:p14="http://schemas.microsoft.com/office/powerpoint/2010/main" val="2267547104"/>
                  </p:ext>
                </p:extLst>
              </p:nvPr>
            </p:nvGraphicFramePr>
            <p:xfrm>
              <a:off x="1170405" y="4654030"/>
              <a:ext cx="9851190" cy="1466724"/>
            </p:xfrm>
            <a:graphic>
              <a:graphicData uri="http://schemas.openxmlformats.org/drawingml/2006/table">
                <a:tbl>
                  <a:tblPr firstRow="1" bandRow="1">
                    <a:tableStyleId>{5C22544A-7EE6-4342-B048-85BDC9FD1C3A}</a:tableStyleId>
                  </a:tblPr>
                  <a:tblGrid>
                    <a:gridCol w="4925595">
                      <a:extLst>
                        <a:ext uri="{9D8B030D-6E8A-4147-A177-3AD203B41FA5}">
                          <a16:colId xmlns:a16="http://schemas.microsoft.com/office/drawing/2014/main" val="4054084803"/>
                        </a:ext>
                      </a:extLst>
                    </a:gridCol>
                    <a:gridCol w="4925595">
                      <a:extLst>
                        <a:ext uri="{9D8B030D-6E8A-4147-A177-3AD203B41FA5}">
                          <a16:colId xmlns:a16="http://schemas.microsoft.com/office/drawing/2014/main" val="1797992577"/>
                        </a:ext>
                      </a:extLst>
                    </a:gridCol>
                  </a:tblGrid>
                  <a:tr h="370840">
                    <a:tc>
                      <a:txBody>
                        <a:bodyPr/>
                        <a:lstStyle/>
                        <a:p>
                          <a:pPr>
                            <a:lnSpc>
                              <a:spcPct val="150000"/>
                            </a:lnSpc>
                          </a:pPr>
                          <a:r>
                            <a:rPr lang="zh-CN" altLang="en-US" sz="2800" b="0" dirty="0">
                              <a:solidFill>
                                <a:schemeClr val="tx1"/>
                              </a:solidFill>
                              <a:latin typeface="Songti SC" panose="02010600040101010101" pitchFamily="2" charset="-122"/>
                              <a:ea typeface="Songti SC" panose="02010600040101010101" pitchFamily="2" charset="-122"/>
                            </a:rPr>
                            <a:t>若 </a:t>
                          </a:r>
                          <a14:m>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e>
                              </m:acc>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𝐵</m:t>
                                  </m:r>
                                </m:e>
                              </m:acc>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𝐶</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𝐷</m:t>
                              </m:r>
                              <m:r>
                                <a:rPr lang="en-US" altLang="zh-CN" sz="2800" b="0" i="1" smtClean="0">
                                  <a:solidFill>
                                    <a:schemeClr val="tx1"/>
                                  </a:solidFill>
                                  <a:latin typeface="Cambria Math" panose="02040503050406030204" pitchFamily="18" charset="0"/>
                                </a:rPr>
                                <m:t>+0</m:t>
                              </m:r>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tc>
                      <a:txBody>
                        <a:bodyPr/>
                        <a:lstStyle/>
                        <a:p>
                          <a:pPr>
                            <a:lnSpc>
                              <a:spcPct val="150000"/>
                            </a:lnSpc>
                          </a:pPr>
                          <a:r>
                            <a:rPr lang="zh-CN" altLang="en-US" sz="2800" b="0" dirty="0">
                              <a:solidFill>
                                <a:schemeClr val="tx1"/>
                              </a:solidFill>
                              <a:latin typeface="Songti SC" panose="02010600040101010101" pitchFamily="2" charset="-122"/>
                              <a:ea typeface="Songti SC" panose="02010600040101010101" pitchFamily="2" charset="-122"/>
                            </a:rPr>
                            <a:t>则 </a:t>
                          </a:r>
                          <a14:m>
                            <m:oMath xmlns:m="http://schemas.openxmlformats.org/officeDocument/2006/math">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𝑌</m:t>
                                  </m:r>
                                </m:e>
                              </m:acc>
                              <m:r>
                                <a:rPr lang="en-US" altLang="zh-CN" sz="2800" b="0" i="1" dirty="0" smtClean="0">
                                  <a:solidFill>
                                    <a:schemeClr val="tx1"/>
                                  </a:solidFill>
                                  <a:latin typeface="Cambria Math" panose="02040503050406030204" pitchFamily="18" charset="0"/>
                                </a:rPr>
                                <m:t>=</m:t>
                              </m:r>
                              <m:d>
                                <m:dPr>
                                  <m:ctrlPr>
                                    <a:rPr lang="en-US" altLang="zh-CN" sz="2800" b="0" i="1" dirty="0" smtClean="0">
                                      <a:solidFill>
                                        <a:schemeClr val="tx1"/>
                                      </a:solidFill>
                                      <a:latin typeface="Cambria Math" panose="02040503050406030204" pitchFamily="18" charset="0"/>
                                    </a:rPr>
                                  </m:ctrlPr>
                                </m:dPr>
                                <m:e>
                                  <m:r>
                                    <a:rPr lang="en-US" altLang="zh-CN" sz="2800" b="0" i="1" dirty="0" smtClean="0">
                                      <a:solidFill>
                                        <a:schemeClr val="tx1"/>
                                      </a:solidFill>
                                      <a:latin typeface="Cambria Math" panose="02040503050406030204" pitchFamily="18" charset="0"/>
                                    </a:rPr>
                                    <m:t>𝐴</m:t>
                                  </m:r>
                                  <m:r>
                                    <a:rPr lang="en-US" altLang="zh-CN" sz="2800" b="0" i="1" dirty="0" smtClean="0">
                                      <a:solidFill>
                                        <a:schemeClr val="tx1"/>
                                      </a:solidFill>
                                      <a:latin typeface="Cambria Math" panose="02040503050406030204" pitchFamily="18" charset="0"/>
                                    </a:rPr>
                                    <m:t>+</m:t>
                                  </m:r>
                                  <m:r>
                                    <a:rPr lang="en-US" altLang="zh-CN" sz="2800" b="0" i="1" dirty="0" smtClean="0">
                                      <a:solidFill>
                                        <a:schemeClr val="tx1"/>
                                      </a:solidFill>
                                      <a:latin typeface="Cambria Math" panose="02040503050406030204" pitchFamily="18" charset="0"/>
                                    </a:rPr>
                                    <m:t>𝐵</m:t>
                                  </m:r>
                                </m:e>
                              </m:d>
                              <m:r>
                                <a:rPr lang="en-US" altLang="zh-CN" sz="2800" b="0" i="1" dirty="0" smtClean="0">
                                  <a:solidFill>
                                    <a:schemeClr val="tx1"/>
                                  </a:solidFill>
                                  <a:latin typeface="Cambria Math" panose="02040503050406030204" pitchFamily="18" charset="0"/>
                                </a:rPr>
                                <m:t>⋅</m:t>
                              </m:r>
                              <m:d>
                                <m:dPr>
                                  <m:ctrlPr>
                                    <a:rPr lang="en-US" altLang="zh-CN" sz="2800" b="0" i="1" dirty="0" smtClean="0">
                                      <a:solidFill>
                                        <a:schemeClr val="tx1"/>
                                      </a:solidFill>
                                      <a:latin typeface="Cambria Math" panose="02040503050406030204" pitchFamily="18" charset="0"/>
                                    </a:rPr>
                                  </m:ctrlPr>
                                </m:dPr>
                                <m:e>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𝐶</m:t>
                                      </m:r>
                                    </m:e>
                                  </m:acc>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𝐷</m:t>
                                      </m:r>
                                    </m:e>
                                  </m:acc>
                                </m:e>
                              </m:d>
                              <m:r>
                                <a:rPr lang="en-US" altLang="zh-CN" sz="2800" b="0" i="1" dirty="0" smtClean="0">
                                  <a:solidFill>
                                    <a:schemeClr val="tx1"/>
                                  </a:solidFill>
                                  <a:latin typeface="Cambria Math" panose="02040503050406030204" pitchFamily="18" charset="0"/>
                                </a:rPr>
                                <m:t>⋅1</m:t>
                              </m:r>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extLst>
                      <a:ext uri="{0D108BD9-81ED-4DB2-BD59-A6C34878D82A}">
                        <a16:rowId xmlns:a16="http://schemas.microsoft.com/office/drawing/2014/main" val="3037195030"/>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800" b="0" dirty="0">
                              <a:solidFill>
                                <a:schemeClr val="tx1"/>
                              </a:solidFill>
                              <a:latin typeface="Songti SC" panose="02010600040101010101" pitchFamily="2" charset="-122"/>
                              <a:ea typeface="Songti SC" panose="02010600040101010101" pitchFamily="2" charset="-122"/>
                            </a:rPr>
                            <a:t>若 </a:t>
                          </a:r>
                          <a14:m>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𝐵</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𝐶</m:t>
                                      </m:r>
                                    </m:e>
                                  </m:acc>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𝐷</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𝐸</m:t>
                                          </m:r>
                                        </m:e>
                                      </m:acc>
                                    </m:e>
                                  </m:acc>
                                </m:e>
                              </m:acc>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tc>
                      <a:txBody>
                        <a:bodyPr/>
                        <a:lstStyle/>
                        <a:p>
                          <a:pPr>
                            <a:lnSpc>
                              <a:spcPct val="150000"/>
                            </a:lnSpc>
                          </a:pPr>
                          <a:r>
                            <a:rPr lang="zh-CN" altLang="en-US" sz="2800" b="0" dirty="0">
                              <a:solidFill>
                                <a:schemeClr val="tx1"/>
                              </a:solidFill>
                              <a:latin typeface="Songti SC" panose="02010600040101010101" pitchFamily="2" charset="-122"/>
                              <a:ea typeface="Songti SC" panose="02010600040101010101" pitchFamily="2" charset="-122"/>
                            </a:rPr>
                            <a:t>则 </a:t>
                          </a:r>
                          <a14:m>
                            <m:oMath xmlns:m="http://schemas.openxmlformats.org/officeDocument/2006/math">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𝑌</m:t>
                                  </m:r>
                                </m:e>
                              </m:acc>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𝐴</m:t>
                                  </m:r>
                                </m:e>
                              </m:acc>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𝐵</m:t>
                                      </m:r>
                                    </m:e>
                                  </m:acc>
                                  <m:r>
                                    <a:rPr lang="en-US" altLang="zh-CN" sz="2800" b="0" i="1" dirty="0" smtClean="0">
                                      <a:solidFill>
                                        <a:schemeClr val="tx1"/>
                                      </a:solidFill>
                                      <a:latin typeface="Cambria Math" panose="02040503050406030204" pitchFamily="18" charset="0"/>
                                    </a:rPr>
                                    <m:t>⋅</m:t>
                                  </m:r>
                                  <m:r>
                                    <a:rPr lang="en-US" altLang="zh-CN" sz="2800" b="0" i="1" dirty="0" smtClean="0">
                                      <a:solidFill>
                                        <a:schemeClr val="tx1"/>
                                      </a:solidFill>
                                      <a:latin typeface="Cambria Math" panose="02040503050406030204" pitchFamily="18" charset="0"/>
                                    </a:rPr>
                                    <m:t>𝐶</m:t>
                                  </m:r>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𝐷</m:t>
                                          </m:r>
                                        </m:e>
                                      </m:acc>
                                      <m:r>
                                        <a:rPr lang="en-US" altLang="zh-CN" sz="2800" b="0" i="1" dirty="0" smtClean="0">
                                          <a:solidFill>
                                            <a:schemeClr val="tx1"/>
                                          </a:solidFill>
                                          <a:latin typeface="Cambria Math" panose="02040503050406030204" pitchFamily="18" charset="0"/>
                                        </a:rPr>
                                        <m:t>⋅</m:t>
                                      </m:r>
                                      <m:r>
                                        <a:rPr lang="en-US" altLang="zh-CN" sz="2800" b="0" i="1" dirty="0" smtClean="0">
                                          <a:solidFill>
                                            <a:schemeClr val="tx1"/>
                                          </a:solidFill>
                                          <a:latin typeface="Cambria Math" panose="02040503050406030204" pitchFamily="18" charset="0"/>
                                        </a:rPr>
                                        <m:t>𝐸</m:t>
                                      </m:r>
                                    </m:e>
                                  </m:acc>
                                </m:e>
                              </m:acc>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extLst>
                      <a:ext uri="{0D108BD9-81ED-4DB2-BD59-A6C34878D82A}">
                        <a16:rowId xmlns:a16="http://schemas.microsoft.com/office/drawing/2014/main" val="1574820697"/>
                      </a:ext>
                    </a:extLst>
                  </a:tr>
                </a:tbl>
              </a:graphicData>
            </a:graphic>
          </p:graphicFrame>
        </mc:Choice>
        <mc:Fallback xmlns="">
          <p:graphicFrame>
            <p:nvGraphicFramePr>
              <p:cNvPr id="6" name="表格 5">
                <a:extLst>
                  <a:ext uri="{FF2B5EF4-FFF2-40B4-BE49-F238E27FC236}">
                    <a16:creationId xmlns:a16="http://schemas.microsoft.com/office/drawing/2014/main" id="{0F652B8B-59A7-1946-B381-3C3A404F11BB}"/>
                  </a:ext>
                </a:extLst>
              </p:cNvPr>
              <p:cNvGraphicFramePr>
                <a:graphicFrameLocks noGrp="1"/>
              </p:cNvGraphicFramePr>
              <p:nvPr>
                <p:extLst>
                  <p:ext uri="{D42A27DB-BD31-4B8C-83A1-F6EECF244321}">
                    <p14:modId xmlns:p14="http://schemas.microsoft.com/office/powerpoint/2010/main" val="2267547104"/>
                  </p:ext>
                </p:extLst>
              </p:nvPr>
            </p:nvGraphicFramePr>
            <p:xfrm>
              <a:off x="1170405" y="4654030"/>
              <a:ext cx="9851190" cy="1466724"/>
            </p:xfrm>
            <a:graphic>
              <a:graphicData uri="http://schemas.openxmlformats.org/drawingml/2006/table">
                <a:tbl>
                  <a:tblPr firstRow="1" bandRow="1">
                    <a:tableStyleId>{5C22544A-7EE6-4342-B048-85BDC9FD1C3A}</a:tableStyleId>
                  </a:tblPr>
                  <a:tblGrid>
                    <a:gridCol w="4925595">
                      <a:extLst>
                        <a:ext uri="{9D8B030D-6E8A-4147-A177-3AD203B41FA5}">
                          <a16:colId xmlns:a16="http://schemas.microsoft.com/office/drawing/2014/main" val="4054084803"/>
                        </a:ext>
                      </a:extLst>
                    </a:gridCol>
                    <a:gridCol w="4925595">
                      <a:extLst>
                        <a:ext uri="{9D8B030D-6E8A-4147-A177-3AD203B41FA5}">
                          <a16:colId xmlns:a16="http://schemas.microsoft.com/office/drawing/2014/main" val="1797992577"/>
                        </a:ext>
                      </a:extLst>
                    </a:gridCol>
                  </a:tblGrid>
                  <a:tr h="670497">
                    <a:tc>
                      <a:txBody>
                        <a:bodyPr/>
                        <a:lstStyle/>
                        <a:p>
                          <a:endParaRPr lang="zh-CN"/>
                        </a:p>
                      </a:txBody>
                      <a:tcPr>
                        <a:blipFill>
                          <a:blip r:embed="rId3"/>
                          <a:stretch>
                            <a:fillRect l="-258" t="-1887" r="-100515" b="-145283"/>
                          </a:stretch>
                        </a:blipFill>
                      </a:tcPr>
                    </a:tc>
                    <a:tc>
                      <a:txBody>
                        <a:bodyPr/>
                        <a:lstStyle/>
                        <a:p>
                          <a:endParaRPr lang="zh-CN"/>
                        </a:p>
                      </a:txBody>
                      <a:tcPr>
                        <a:blipFill>
                          <a:blip r:embed="rId3"/>
                          <a:stretch>
                            <a:fillRect l="-100258" t="-1887" r="-515" b="-145283"/>
                          </a:stretch>
                        </a:blipFill>
                      </a:tcPr>
                    </a:tc>
                    <a:extLst>
                      <a:ext uri="{0D108BD9-81ED-4DB2-BD59-A6C34878D82A}">
                        <a16:rowId xmlns:a16="http://schemas.microsoft.com/office/drawing/2014/main" val="3037195030"/>
                      </a:ext>
                    </a:extLst>
                  </a:tr>
                  <a:tr h="796227">
                    <a:tc>
                      <a:txBody>
                        <a:bodyPr/>
                        <a:lstStyle/>
                        <a:p>
                          <a:endParaRPr lang="zh-CN"/>
                        </a:p>
                      </a:txBody>
                      <a:tcPr>
                        <a:blipFill>
                          <a:blip r:embed="rId3"/>
                          <a:stretch>
                            <a:fillRect l="-258" t="-85714" r="-100515" b="-22222"/>
                          </a:stretch>
                        </a:blipFill>
                      </a:tcPr>
                    </a:tc>
                    <a:tc>
                      <a:txBody>
                        <a:bodyPr/>
                        <a:lstStyle/>
                        <a:p>
                          <a:endParaRPr lang="zh-CN"/>
                        </a:p>
                      </a:txBody>
                      <a:tcPr>
                        <a:blipFill>
                          <a:blip r:embed="rId3"/>
                          <a:stretch>
                            <a:fillRect l="-100258" t="-85714" r="-515" b="-22222"/>
                          </a:stretch>
                        </a:blipFill>
                      </a:tcPr>
                    </a:tc>
                    <a:extLst>
                      <a:ext uri="{0D108BD9-81ED-4DB2-BD59-A6C34878D82A}">
                        <a16:rowId xmlns:a16="http://schemas.microsoft.com/office/drawing/2014/main" val="1574820697"/>
                      </a:ext>
                    </a:extLst>
                  </a:tr>
                </a:tbl>
              </a:graphicData>
            </a:graphic>
          </p:graphicFrame>
        </mc:Fallback>
      </mc:AlternateContent>
      <p:sp>
        <p:nvSpPr>
          <p:cNvPr id="2" name="灯片编号占位符 1">
            <a:extLst>
              <a:ext uri="{FF2B5EF4-FFF2-40B4-BE49-F238E27FC236}">
                <a16:creationId xmlns:a16="http://schemas.microsoft.com/office/drawing/2014/main" id="{A41EA7AC-3203-DC48-0677-18239507E6D6}"/>
              </a:ext>
            </a:extLst>
          </p:cNvPr>
          <p:cNvSpPr>
            <a:spLocks noGrp="1"/>
          </p:cNvSpPr>
          <p:nvPr>
            <p:ph type="sldNum" sz="quarter" idx="12"/>
          </p:nvPr>
        </p:nvSpPr>
        <p:spPr/>
        <p:txBody>
          <a:bodyPr/>
          <a:lstStyle/>
          <a:p>
            <a:fld id="{392CBAA0-59E6-204E-8F03-85E5040D48B8}" type="slidenum">
              <a:rPr kumimoji="1" lang="zh-CN" altLang="en-US" smtClean="0"/>
              <a:t>18</a:t>
            </a:fld>
            <a:r>
              <a:rPr kumimoji="1" lang="en-US" altLang="zh-CN"/>
              <a:t>/90</a:t>
            </a:r>
            <a:endParaRPr kumimoji="1" lang="zh-CN" altLang="en-US" dirty="0"/>
          </a:p>
        </p:txBody>
      </p:sp>
    </p:spTree>
    <p:extLst>
      <p:ext uri="{BB962C8B-B14F-4D97-AF65-F5344CB8AC3E}">
        <p14:creationId xmlns:p14="http://schemas.microsoft.com/office/powerpoint/2010/main" val="278203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758D372F-EFA5-5A41-B7AA-801EC73DED5A}"/>
                  </a:ext>
                </a:extLst>
              </p:cNvPr>
              <p:cNvSpPr txBox="1"/>
              <p:nvPr/>
            </p:nvSpPr>
            <p:spPr>
              <a:xfrm>
                <a:off x="0" y="882134"/>
                <a:ext cx="12192000" cy="320607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关于等式的三个重要规则：</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代入规则</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反演规则</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对偶规则</a:t>
                </a:r>
                <a:endParaRPr kumimoji="1" lang="en-US" altLang="zh-CN"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14000"/>
                  </a:lnSpc>
                  <a:spcBef>
                    <a:spcPts val="1800"/>
                  </a:spcBef>
                  <a:buFont typeface="Lucida Grande" panose="020B0600040502020204" pitchFamily="34" charset="0"/>
                  <a:buChar char="▪"/>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反演规则</a:t>
                </a: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运用反演规则时，不是一个变量上的反号应保持不变</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运算符号的优先顺序：先算括号，再算乘积，最后算加法；例：</a:t>
                </a:r>
                <a14:m>
                  <m:oMath xmlns:m="http://schemas.openxmlformats.org/officeDocument/2006/math">
                    <m:r>
                      <a:rPr lang="en-US" altLang="zh-CN" sz="2400" i="1">
                        <a:latin typeface="Cambria Math" panose="02040503050406030204" pitchFamily="18" charset="0"/>
                      </a:rPr>
                      <m:t>𝑌</m:t>
                    </m:r>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𝐴</m:t>
                        </m:r>
                      </m:e>
                    </m:acc>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𝐵</m:t>
                        </m:r>
                      </m:e>
                    </m:acc>
                    <m:r>
                      <a:rPr lang="en-US" altLang="zh-CN" sz="2400" i="1">
                        <a:latin typeface="Cambria Math" panose="02040503050406030204" pitchFamily="18" charset="0"/>
                      </a:rPr>
                      <m:t>+</m:t>
                    </m:r>
                    <m:r>
                      <a:rPr lang="en-US" altLang="zh-CN" sz="2400" i="1">
                        <a:latin typeface="Cambria Math" panose="02040503050406030204" pitchFamily="18" charset="0"/>
                      </a:rPr>
                      <m:t>𝐶</m:t>
                    </m:r>
                    <m:r>
                      <a:rPr lang="en-US" altLang="zh-CN" sz="2400" i="1">
                        <a:latin typeface="Cambria Math" panose="02040503050406030204" pitchFamily="18" charset="0"/>
                      </a:rPr>
                      <m:t>⋅</m:t>
                    </m:r>
                    <m:r>
                      <a:rPr lang="en-US" altLang="zh-CN" sz="2400" i="1">
                        <a:latin typeface="Cambria Math" panose="02040503050406030204" pitchFamily="18" charset="0"/>
                      </a:rPr>
                      <m:t>𝐷</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，应先算</a:t>
                </a:r>
                <a14:m>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𝐴</m:t>
                        </m:r>
                      </m:e>
                    </m:acc>
                    <m:r>
                      <a:rPr lang="en-US" altLang="zh-CN" sz="2400" i="1">
                        <a:latin typeface="Cambria Math" panose="02040503050406030204" pitchFamily="18" charset="0"/>
                      </a:rPr>
                      <m:t>⋅</m:t>
                    </m:r>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𝐵</m:t>
                        </m:r>
                      </m:e>
                    </m:acc>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和</a:t>
                </a:r>
                <a14:m>
                  <m:oMath xmlns:m="http://schemas.openxmlformats.org/officeDocument/2006/math">
                    <m:r>
                      <a:rPr lang="en-US" altLang="zh-CN" sz="2400" i="1">
                        <a:latin typeface="Cambria Math" panose="02040503050406030204" pitchFamily="18" charset="0"/>
                      </a:rPr>
                      <m:t>𝐶</m:t>
                    </m:r>
                    <m:r>
                      <a:rPr lang="en-US" altLang="zh-CN" sz="2400" i="1">
                        <a:latin typeface="Cambria Math" panose="02040503050406030204" pitchFamily="18" charset="0"/>
                      </a:rPr>
                      <m:t>⋅</m:t>
                    </m:r>
                    <m:r>
                      <a:rPr lang="en-US" altLang="zh-CN" sz="2400" i="1">
                        <a:latin typeface="Cambria Math" panose="02040503050406030204" pitchFamily="18" charset="0"/>
                      </a:rPr>
                      <m:t>𝐷</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，然后将两者相加，应写成</a:t>
                </a:r>
                <a14:m>
                  <m:oMath xmlns:m="http://schemas.openxmlformats.org/officeDocument/2006/math">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𝑌</m:t>
                        </m:r>
                      </m:e>
                    </m:acc>
                    <m:r>
                      <a:rPr lang="en-US" altLang="zh-CN" sz="2400" i="1" dirty="0">
                        <a:latin typeface="Cambria Math" panose="02040503050406030204" pitchFamily="18" charset="0"/>
                      </a:rPr>
                      <m:t>=</m:t>
                    </m:r>
                    <m:d>
                      <m:dPr>
                        <m:ctrlPr>
                          <a:rPr lang="en-US" altLang="zh-CN" sz="2400" i="1" dirty="0">
                            <a:latin typeface="Cambria Math" panose="02040503050406030204" pitchFamily="18" charset="0"/>
                          </a:rPr>
                        </m:ctrlPr>
                      </m:dPr>
                      <m:e>
                        <m:r>
                          <a:rPr lang="en-US" altLang="zh-CN" sz="2400" i="1" dirty="0">
                            <a:latin typeface="Cambria Math" panose="02040503050406030204" pitchFamily="18" charset="0"/>
                          </a:rPr>
                          <m:t>𝐴</m:t>
                        </m:r>
                        <m:r>
                          <a:rPr lang="en-US" altLang="zh-CN" sz="2400" i="1" dirty="0">
                            <a:latin typeface="Cambria Math" panose="02040503050406030204" pitchFamily="18" charset="0"/>
                          </a:rPr>
                          <m:t>+</m:t>
                        </m:r>
                        <m:r>
                          <a:rPr lang="en-US" altLang="zh-CN" sz="2400" i="1" dirty="0">
                            <a:latin typeface="Cambria Math" panose="02040503050406030204" pitchFamily="18" charset="0"/>
                          </a:rPr>
                          <m:t>𝐵</m:t>
                        </m:r>
                      </m:e>
                    </m:d>
                    <m:r>
                      <a:rPr lang="en-US" altLang="zh-CN" sz="2400" i="1" dirty="0">
                        <a:latin typeface="Cambria Math" panose="02040503050406030204" pitchFamily="18" charset="0"/>
                      </a:rPr>
                      <m:t>⋅</m:t>
                    </m:r>
                    <m:d>
                      <m:dPr>
                        <m:ctrlPr>
                          <a:rPr lang="en-US" altLang="zh-CN" sz="2400" i="1" dirty="0">
                            <a:latin typeface="Cambria Math" panose="02040503050406030204" pitchFamily="18" charset="0"/>
                          </a:rPr>
                        </m:ctrlPr>
                      </m:dPr>
                      <m:e>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𝐶</m:t>
                            </m:r>
                          </m:e>
                        </m:acc>
                        <m:r>
                          <a:rPr lang="en-US" altLang="zh-CN" sz="2400" i="1" dirty="0">
                            <a:latin typeface="Cambria Math" panose="02040503050406030204" pitchFamily="18" charset="0"/>
                          </a:rPr>
                          <m:t>+</m:t>
                        </m:r>
                        <m:acc>
                          <m:accPr>
                            <m:chr m:val="̅"/>
                            <m:ctrlPr>
                              <a:rPr lang="en-US" altLang="zh-CN" sz="2400" i="1" dirty="0">
                                <a:latin typeface="Cambria Math" panose="02040503050406030204" pitchFamily="18" charset="0"/>
                              </a:rPr>
                            </m:ctrlPr>
                          </m:accPr>
                          <m:e>
                            <m:r>
                              <a:rPr lang="en-US" altLang="zh-CN" sz="2400" i="1" dirty="0">
                                <a:latin typeface="Cambria Math" panose="02040503050406030204" pitchFamily="18" charset="0"/>
                              </a:rPr>
                              <m:t>𝐷</m:t>
                            </m:r>
                          </m:e>
                        </m:acc>
                      </m:e>
                    </m:d>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，而不是</a:t>
                </a:r>
                <a14:m>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𝑌</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𝐷</m:t>
                        </m:r>
                      </m:e>
                    </m:acc>
                  </m:oMath>
                </a14:m>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882134"/>
                <a:ext cx="12192000" cy="3206070"/>
              </a:xfrm>
              <a:prstGeom prst="rect">
                <a:avLst/>
              </a:prstGeom>
              <a:blipFill>
                <a:blip r:embed="rId2"/>
                <a:stretch>
                  <a:fillRect l="-1041" t="-11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6" name="表格 5">
                <a:extLst>
                  <a:ext uri="{FF2B5EF4-FFF2-40B4-BE49-F238E27FC236}">
                    <a16:creationId xmlns:a16="http://schemas.microsoft.com/office/drawing/2014/main" id="{0F652B8B-59A7-1946-B381-3C3A404F11BB}"/>
                  </a:ext>
                </a:extLst>
              </p:cNvPr>
              <p:cNvGraphicFramePr>
                <a:graphicFrameLocks noGrp="1"/>
              </p:cNvGraphicFramePr>
              <p:nvPr/>
            </p:nvGraphicFramePr>
            <p:xfrm>
              <a:off x="1170405" y="4654030"/>
              <a:ext cx="9851190" cy="1466724"/>
            </p:xfrm>
            <a:graphic>
              <a:graphicData uri="http://schemas.openxmlformats.org/drawingml/2006/table">
                <a:tbl>
                  <a:tblPr firstRow="1" bandRow="1">
                    <a:tableStyleId>{5C22544A-7EE6-4342-B048-85BDC9FD1C3A}</a:tableStyleId>
                  </a:tblPr>
                  <a:tblGrid>
                    <a:gridCol w="4925595">
                      <a:extLst>
                        <a:ext uri="{9D8B030D-6E8A-4147-A177-3AD203B41FA5}">
                          <a16:colId xmlns:a16="http://schemas.microsoft.com/office/drawing/2014/main" val="4054084803"/>
                        </a:ext>
                      </a:extLst>
                    </a:gridCol>
                    <a:gridCol w="4925595">
                      <a:extLst>
                        <a:ext uri="{9D8B030D-6E8A-4147-A177-3AD203B41FA5}">
                          <a16:colId xmlns:a16="http://schemas.microsoft.com/office/drawing/2014/main" val="1797992577"/>
                        </a:ext>
                      </a:extLst>
                    </a:gridCol>
                  </a:tblGrid>
                  <a:tr h="370840">
                    <a:tc>
                      <a:txBody>
                        <a:bodyPr/>
                        <a:lstStyle/>
                        <a:p>
                          <a:pPr>
                            <a:lnSpc>
                              <a:spcPct val="150000"/>
                            </a:lnSpc>
                          </a:pPr>
                          <a:r>
                            <a:rPr lang="zh-CN" altLang="en-US" sz="2800" b="0" dirty="0">
                              <a:solidFill>
                                <a:schemeClr val="tx1"/>
                              </a:solidFill>
                              <a:latin typeface="Songti SC" panose="02010600040101010101" pitchFamily="2" charset="-122"/>
                              <a:ea typeface="Songti SC" panose="02010600040101010101" pitchFamily="2" charset="-122"/>
                            </a:rPr>
                            <a:t>若 </a:t>
                          </a:r>
                          <a14:m>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e>
                              </m:acc>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𝐵</m:t>
                                  </m:r>
                                </m:e>
                              </m:acc>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𝐶</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𝐷</m:t>
                              </m:r>
                              <m:r>
                                <a:rPr lang="en-US" altLang="zh-CN" sz="2800" b="0" i="1" smtClean="0">
                                  <a:solidFill>
                                    <a:schemeClr val="tx1"/>
                                  </a:solidFill>
                                  <a:latin typeface="Cambria Math" panose="02040503050406030204" pitchFamily="18" charset="0"/>
                                </a:rPr>
                                <m:t>+0</m:t>
                              </m:r>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tc>
                      <a:txBody>
                        <a:bodyPr/>
                        <a:lstStyle/>
                        <a:p>
                          <a:pPr>
                            <a:lnSpc>
                              <a:spcPct val="150000"/>
                            </a:lnSpc>
                          </a:pPr>
                          <a:r>
                            <a:rPr lang="zh-CN" altLang="en-US" sz="2800" b="0" dirty="0">
                              <a:solidFill>
                                <a:schemeClr val="tx1"/>
                              </a:solidFill>
                              <a:latin typeface="Songti SC" panose="02010600040101010101" pitchFamily="2" charset="-122"/>
                              <a:ea typeface="Songti SC" panose="02010600040101010101" pitchFamily="2" charset="-122"/>
                            </a:rPr>
                            <a:t>则 </a:t>
                          </a:r>
                          <a14:m>
                            <m:oMath xmlns:m="http://schemas.openxmlformats.org/officeDocument/2006/math">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𝑌</m:t>
                                  </m:r>
                                </m:e>
                              </m:acc>
                              <m:r>
                                <a:rPr lang="en-US" altLang="zh-CN" sz="2800" b="0" i="1" dirty="0" smtClean="0">
                                  <a:solidFill>
                                    <a:schemeClr val="tx1"/>
                                  </a:solidFill>
                                  <a:latin typeface="Cambria Math" panose="02040503050406030204" pitchFamily="18" charset="0"/>
                                </a:rPr>
                                <m:t>=</m:t>
                              </m:r>
                              <m:d>
                                <m:dPr>
                                  <m:ctrlPr>
                                    <a:rPr lang="en-US" altLang="zh-CN" sz="2800" b="0" i="1" dirty="0" smtClean="0">
                                      <a:solidFill>
                                        <a:schemeClr val="tx1"/>
                                      </a:solidFill>
                                      <a:latin typeface="Cambria Math" panose="02040503050406030204" pitchFamily="18" charset="0"/>
                                    </a:rPr>
                                  </m:ctrlPr>
                                </m:dPr>
                                <m:e>
                                  <m:r>
                                    <a:rPr lang="en-US" altLang="zh-CN" sz="2800" b="0" i="1" dirty="0" smtClean="0">
                                      <a:solidFill>
                                        <a:schemeClr val="tx1"/>
                                      </a:solidFill>
                                      <a:latin typeface="Cambria Math" panose="02040503050406030204" pitchFamily="18" charset="0"/>
                                    </a:rPr>
                                    <m:t>𝐴</m:t>
                                  </m:r>
                                  <m:r>
                                    <a:rPr lang="en-US" altLang="zh-CN" sz="2800" b="0" i="1" dirty="0" smtClean="0">
                                      <a:solidFill>
                                        <a:schemeClr val="tx1"/>
                                      </a:solidFill>
                                      <a:latin typeface="Cambria Math" panose="02040503050406030204" pitchFamily="18" charset="0"/>
                                    </a:rPr>
                                    <m:t>+</m:t>
                                  </m:r>
                                  <m:r>
                                    <a:rPr lang="en-US" altLang="zh-CN" sz="2800" b="0" i="1" dirty="0" smtClean="0">
                                      <a:solidFill>
                                        <a:schemeClr val="tx1"/>
                                      </a:solidFill>
                                      <a:latin typeface="Cambria Math" panose="02040503050406030204" pitchFamily="18" charset="0"/>
                                    </a:rPr>
                                    <m:t>𝐵</m:t>
                                  </m:r>
                                </m:e>
                              </m:d>
                              <m:r>
                                <a:rPr lang="en-US" altLang="zh-CN" sz="2800" b="0" i="1" dirty="0" smtClean="0">
                                  <a:solidFill>
                                    <a:schemeClr val="tx1"/>
                                  </a:solidFill>
                                  <a:latin typeface="Cambria Math" panose="02040503050406030204" pitchFamily="18" charset="0"/>
                                </a:rPr>
                                <m:t>⋅</m:t>
                              </m:r>
                              <m:d>
                                <m:dPr>
                                  <m:ctrlPr>
                                    <a:rPr lang="en-US" altLang="zh-CN" sz="2800" b="0" i="1" dirty="0" smtClean="0">
                                      <a:solidFill>
                                        <a:schemeClr val="tx1"/>
                                      </a:solidFill>
                                      <a:latin typeface="Cambria Math" panose="02040503050406030204" pitchFamily="18" charset="0"/>
                                    </a:rPr>
                                  </m:ctrlPr>
                                </m:dPr>
                                <m:e>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𝐶</m:t>
                                      </m:r>
                                    </m:e>
                                  </m:acc>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𝐷</m:t>
                                      </m:r>
                                    </m:e>
                                  </m:acc>
                                </m:e>
                              </m:d>
                              <m:r>
                                <a:rPr lang="en-US" altLang="zh-CN" sz="2800" b="0" i="1" dirty="0" smtClean="0">
                                  <a:solidFill>
                                    <a:schemeClr val="tx1"/>
                                  </a:solidFill>
                                  <a:latin typeface="Cambria Math" panose="02040503050406030204" pitchFamily="18" charset="0"/>
                                </a:rPr>
                                <m:t>⋅1</m:t>
                              </m:r>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extLst>
                      <a:ext uri="{0D108BD9-81ED-4DB2-BD59-A6C34878D82A}">
                        <a16:rowId xmlns:a16="http://schemas.microsoft.com/office/drawing/2014/main" val="3037195030"/>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2800" b="0" dirty="0">
                              <a:solidFill>
                                <a:schemeClr val="tx1"/>
                              </a:solidFill>
                              <a:latin typeface="Songti SC" panose="02010600040101010101" pitchFamily="2" charset="-122"/>
                              <a:ea typeface="Songti SC" panose="02010600040101010101" pitchFamily="2" charset="-122"/>
                            </a:rPr>
                            <a:t>若 </a:t>
                          </a:r>
                          <a14:m>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𝐵</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𝐶</m:t>
                                      </m:r>
                                    </m:e>
                                  </m:acc>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𝐷</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𝐸</m:t>
                                          </m:r>
                                        </m:e>
                                      </m:acc>
                                    </m:e>
                                  </m:acc>
                                </m:e>
                              </m:acc>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tc>
                      <a:txBody>
                        <a:bodyPr/>
                        <a:lstStyle/>
                        <a:p>
                          <a:pPr>
                            <a:lnSpc>
                              <a:spcPct val="150000"/>
                            </a:lnSpc>
                          </a:pPr>
                          <a:r>
                            <a:rPr lang="zh-CN" altLang="en-US" sz="2800" b="0" dirty="0">
                              <a:solidFill>
                                <a:schemeClr val="tx1"/>
                              </a:solidFill>
                              <a:latin typeface="Songti SC" panose="02010600040101010101" pitchFamily="2" charset="-122"/>
                              <a:ea typeface="Songti SC" panose="02010600040101010101" pitchFamily="2" charset="-122"/>
                            </a:rPr>
                            <a:t>则 </a:t>
                          </a:r>
                          <a14:m>
                            <m:oMath xmlns:m="http://schemas.openxmlformats.org/officeDocument/2006/math">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𝑌</m:t>
                                  </m:r>
                                </m:e>
                              </m:acc>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𝐴</m:t>
                                  </m:r>
                                </m:e>
                              </m:acc>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𝐵</m:t>
                                      </m:r>
                                    </m:e>
                                  </m:acc>
                                  <m:r>
                                    <a:rPr lang="en-US" altLang="zh-CN" sz="2800" b="0" i="1" dirty="0" smtClean="0">
                                      <a:solidFill>
                                        <a:schemeClr val="tx1"/>
                                      </a:solidFill>
                                      <a:latin typeface="Cambria Math" panose="02040503050406030204" pitchFamily="18" charset="0"/>
                                    </a:rPr>
                                    <m:t>⋅</m:t>
                                  </m:r>
                                  <m:r>
                                    <a:rPr lang="en-US" altLang="zh-CN" sz="2800" b="0" i="1" dirty="0" smtClean="0">
                                      <a:solidFill>
                                        <a:schemeClr val="tx1"/>
                                      </a:solidFill>
                                      <a:latin typeface="Cambria Math" panose="02040503050406030204" pitchFamily="18" charset="0"/>
                                    </a:rPr>
                                    <m:t>𝐶</m:t>
                                  </m:r>
                                  <m:r>
                                    <a:rPr lang="en-US" altLang="zh-CN" sz="2800" b="0" i="1" dirty="0" smtClean="0">
                                      <a:solidFill>
                                        <a:schemeClr val="tx1"/>
                                      </a:solidFill>
                                      <a:latin typeface="Cambria Math" panose="02040503050406030204" pitchFamily="18" charset="0"/>
                                    </a:rPr>
                                    <m:t>⋅</m:t>
                                  </m:r>
                                  <m:acc>
                                    <m:accPr>
                                      <m:chr m:val="̅"/>
                                      <m:ctrlPr>
                                        <a:rPr lang="en-US" altLang="zh-CN" sz="2800" b="0" i="1" dirty="0" smtClean="0">
                                          <a:solidFill>
                                            <a:schemeClr val="tx1"/>
                                          </a:solidFill>
                                          <a:latin typeface="Cambria Math" panose="02040503050406030204" pitchFamily="18" charset="0"/>
                                        </a:rPr>
                                      </m:ctrlPr>
                                    </m:accPr>
                                    <m:e>
                                      <m:acc>
                                        <m:accPr>
                                          <m:chr m:val="̅"/>
                                          <m:ctrlPr>
                                            <a:rPr lang="en-US" altLang="zh-CN" sz="2800" b="0" i="1" dirty="0" smtClean="0">
                                              <a:solidFill>
                                                <a:schemeClr val="tx1"/>
                                              </a:solidFill>
                                              <a:latin typeface="Cambria Math" panose="02040503050406030204" pitchFamily="18" charset="0"/>
                                            </a:rPr>
                                          </m:ctrlPr>
                                        </m:accPr>
                                        <m:e>
                                          <m:r>
                                            <a:rPr lang="en-US" altLang="zh-CN" sz="2800" b="0" i="1" dirty="0" smtClean="0">
                                              <a:solidFill>
                                                <a:schemeClr val="tx1"/>
                                              </a:solidFill>
                                              <a:latin typeface="Cambria Math" panose="02040503050406030204" pitchFamily="18" charset="0"/>
                                            </a:rPr>
                                            <m:t>𝐷</m:t>
                                          </m:r>
                                        </m:e>
                                      </m:acc>
                                      <m:r>
                                        <a:rPr lang="en-US" altLang="zh-CN" sz="2800" b="0" i="1" dirty="0" smtClean="0">
                                          <a:solidFill>
                                            <a:schemeClr val="tx1"/>
                                          </a:solidFill>
                                          <a:latin typeface="Cambria Math" panose="02040503050406030204" pitchFamily="18" charset="0"/>
                                        </a:rPr>
                                        <m:t>⋅</m:t>
                                      </m:r>
                                      <m:r>
                                        <a:rPr lang="en-US" altLang="zh-CN" sz="2800" b="0" i="1" dirty="0" smtClean="0">
                                          <a:solidFill>
                                            <a:schemeClr val="tx1"/>
                                          </a:solidFill>
                                          <a:latin typeface="Cambria Math" panose="02040503050406030204" pitchFamily="18" charset="0"/>
                                        </a:rPr>
                                        <m:t>𝐸</m:t>
                                      </m:r>
                                    </m:e>
                                  </m:acc>
                                </m:e>
                              </m:acc>
                            </m:oMath>
                          </a14:m>
                          <a:endParaRPr lang="zh-CN" altLang="en-US" sz="2800" b="0" dirty="0">
                            <a:solidFill>
                              <a:schemeClr val="tx1"/>
                            </a:solidFill>
                            <a:latin typeface="Songti SC" panose="02010600040101010101" pitchFamily="2" charset="-122"/>
                            <a:ea typeface="Songti SC" panose="02010600040101010101" pitchFamily="2" charset="-122"/>
                          </a:endParaRPr>
                        </a:p>
                      </a:txBody>
                      <a:tcPr>
                        <a:solidFill>
                          <a:schemeClr val="bg1">
                            <a:lumMod val="95000"/>
                          </a:schemeClr>
                        </a:solidFill>
                      </a:tcPr>
                    </a:tc>
                    <a:extLst>
                      <a:ext uri="{0D108BD9-81ED-4DB2-BD59-A6C34878D82A}">
                        <a16:rowId xmlns:a16="http://schemas.microsoft.com/office/drawing/2014/main" val="1574820697"/>
                      </a:ext>
                    </a:extLst>
                  </a:tr>
                </a:tbl>
              </a:graphicData>
            </a:graphic>
          </p:graphicFrame>
        </mc:Choice>
        <mc:Fallback xmlns="">
          <p:graphicFrame>
            <p:nvGraphicFramePr>
              <p:cNvPr id="6" name="表格 5">
                <a:extLst>
                  <a:ext uri="{FF2B5EF4-FFF2-40B4-BE49-F238E27FC236}">
                    <a16:creationId xmlns:a16="http://schemas.microsoft.com/office/drawing/2014/main" id="{0F652B8B-59A7-1946-B381-3C3A404F11BB}"/>
                  </a:ext>
                </a:extLst>
              </p:cNvPr>
              <p:cNvGraphicFramePr>
                <a:graphicFrameLocks noGrp="1"/>
              </p:cNvGraphicFramePr>
              <p:nvPr/>
            </p:nvGraphicFramePr>
            <p:xfrm>
              <a:off x="1170405" y="4654030"/>
              <a:ext cx="9851190" cy="1466724"/>
            </p:xfrm>
            <a:graphic>
              <a:graphicData uri="http://schemas.openxmlformats.org/drawingml/2006/table">
                <a:tbl>
                  <a:tblPr firstRow="1" bandRow="1">
                    <a:tableStyleId>{5C22544A-7EE6-4342-B048-85BDC9FD1C3A}</a:tableStyleId>
                  </a:tblPr>
                  <a:tblGrid>
                    <a:gridCol w="4925595">
                      <a:extLst>
                        <a:ext uri="{9D8B030D-6E8A-4147-A177-3AD203B41FA5}">
                          <a16:colId xmlns:a16="http://schemas.microsoft.com/office/drawing/2014/main" val="4054084803"/>
                        </a:ext>
                      </a:extLst>
                    </a:gridCol>
                    <a:gridCol w="4925595">
                      <a:extLst>
                        <a:ext uri="{9D8B030D-6E8A-4147-A177-3AD203B41FA5}">
                          <a16:colId xmlns:a16="http://schemas.microsoft.com/office/drawing/2014/main" val="1797992577"/>
                        </a:ext>
                      </a:extLst>
                    </a:gridCol>
                  </a:tblGrid>
                  <a:tr h="670497">
                    <a:tc>
                      <a:txBody>
                        <a:bodyPr/>
                        <a:lstStyle/>
                        <a:p>
                          <a:endParaRPr lang="zh-CN"/>
                        </a:p>
                      </a:txBody>
                      <a:tcPr>
                        <a:blipFill>
                          <a:blip r:embed="rId3"/>
                          <a:stretch>
                            <a:fillRect l="-258" t="-1887" r="-100515" b="-145283"/>
                          </a:stretch>
                        </a:blipFill>
                      </a:tcPr>
                    </a:tc>
                    <a:tc>
                      <a:txBody>
                        <a:bodyPr/>
                        <a:lstStyle/>
                        <a:p>
                          <a:endParaRPr lang="zh-CN"/>
                        </a:p>
                      </a:txBody>
                      <a:tcPr>
                        <a:blipFill>
                          <a:blip r:embed="rId3"/>
                          <a:stretch>
                            <a:fillRect l="-100258" t="-1887" r="-515" b="-145283"/>
                          </a:stretch>
                        </a:blipFill>
                      </a:tcPr>
                    </a:tc>
                    <a:extLst>
                      <a:ext uri="{0D108BD9-81ED-4DB2-BD59-A6C34878D82A}">
                        <a16:rowId xmlns:a16="http://schemas.microsoft.com/office/drawing/2014/main" val="3037195030"/>
                      </a:ext>
                    </a:extLst>
                  </a:tr>
                  <a:tr h="796227">
                    <a:tc>
                      <a:txBody>
                        <a:bodyPr/>
                        <a:lstStyle/>
                        <a:p>
                          <a:endParaRPr lang="zh-CN"/>
                        </a:p>
                      </a:txBody>
                      <a:tcPr>
                        <a:blipFill>
                          <a:blip r:embed="rId3"/>
                          <a:stretch>
                            <a:fillRect l="-258" t="-85714" r="-100515" b="-22222"/>
                          </a:stretch>
                        </a:blipFill>
                      </a:tcPr>
                    </a:tc>
                    <a:tc>
                      <a:txBody>
                        <a:bodyPr/>
                        <a:lstStyle/>
                        <a:p>
                          <a:endParaRPr lang="zh-CN"/>
                        </a:p>
                      </a:txBody>
                      <a:tcPr>
                        <a:blipFill>
                          <a:blip r:embed="rId3"/>
                          <a:stretch>
                            <a:fillRect l="-100258" t="-85714" r="-515" b="-22222"/>
                          </a:stretch>
                        </a:blipFill>
                      </a:tcPr>
                    </a:tc>
                    <a:extLst>
                      <a:ext uri="{0D108BD9-81ED-4DB2-BD59-A6C34878D82A}">
                        <a16:rowId xmlns:a16="http://schemas.microsoft.com/office/drawing/2014/main" val="1574820697"/>
                      </a:ext>
                    </a:extLst>
                  </a:tr>
                </a:tbl>
              </a:graphicData>
            </a:graphic>
          </p:graphicFrame>
        </mc:Fallback>
      </mc:AlternateContent>
      <p:sp>
        <p:nvSpPr>
          <p:cNvPr id="2" name="灯片编号占位符 1">
            <a:extLst>
              <a:ext uri="{FF2B5EF4-FFF2-40B4-BE49-F238E27FC236}">
                <a16:creationId xmlns:a16="http://schemas.microsoft.com/office/drawing/2014/main" id="{9E325F70-0592-1B7B-AD4A-140976E69789}"/>
              </a:ext>
            </a:extLst>
          </p:cNvPr>
          <p:cNvSpPr>
            <a:spLocks noGrp="1"/>
          </p:cNvSpPr>
          <p:nvPr>
            <p:ph type="sldNum" sz="quarter" idx="12"/>
          </p:nvPr>
        </p:nvSpPr>
        <p:spPr/>
        <p:txBody>
          <a:bodyPr/>
          <a:lstStyle/>
          <a:p>
            <a:fld id="{392CBAA0-59E6-204E-8F03-85E5040D48B8}" type="slidenum">
              <a:rPr kumimoji="1" lang="zh-CN" altLang="en-US" smtClean="0"/>
              <a:t>19</a:t>
            </a:fld>
            <a:r>
              <a:rPr kumimoji="1" lang="en-US" altLang="zh-CN"/>
              <a:t>/90</a:t>
            </a:r>
            <a:endParaRPr kumimoji="1" lang="zh-CN" altLang="en-US" dirty="0"/>
          </a:p>
        </p:txBody>
      </p:sp>
    </p:spTree>
    <p:extLst>
      <p:ext uri="{BB962C8B-B14F-4D97-AF65-F5344CB8AC3E}">
        <p14:creationId xmlns:p14="http://schemas.microsoft.com/office/powerpoint/2010/main" val="3728798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latin typeface="Myriad Pro" panose="020B0503030403020204" pitchFamily="34" charset="0"/>
                <a:ea typeface="Songti SC" panose="02010600040101010101" pitchFamily="2" charset="-122"/>
              </a:rPr>
              <a:t>逻辑代数的基本概念、公式和定理</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基本和常用逻辑运算</a:t>
            </a:r>
            <a:endParaRPr kumimoji="1" lang="en-US" altLang="zh-CN" sz="2400" dirty="0">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逻辑函数的化简方法</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986ABF31-A1CA-290A-9711-38A8E4F679A5}"/>
              </a:ext>
            </a:extLst>
          </p:cNvPr>
          <p:cNvSpPr>
            <a:spLocks noGrp="1"/>
          </p:cNvSpPr>
          <p:nvPr>
            <p:ph type="sldNum" sz="quarter" idx="12"/>
          </p:nvPr>
        </p:nvSpPr>
        <p:spPr/>
        <p:txBody>
          <a:bodyPr/>
          <a:lstStyle/>
          <a:p>
            <a:fld id="{392CBAA0-59E6-204E-8F03-85E5040D48B8}" type="slidenum">
              <a:rPr kumimoji="1" lang="zh-CN" altLang="en-US" smtClean="0"/>
              <a:t>2</a:t>
            </a:fld>
            <a:r>
              <a:rPr kumimoji="1" lang="en-US" altLang="zh-CN"/>
              <a:t>/90</a:t>
            </a:r>
            <a:endParaRPr kumimoji="1" lang="zh-CN" altLang="en-US" dirty="0"/>
          </a:p>
        </p:txBody>
      </p:sp>
    </p:spTree>
    <p:extLst>
      <p:ext uri="{BB962C8B-B14F-4D97-AF65-F5344CB8AC3E}">
        <p14:creationId xmlns:p14="http://schemas.microsoft.com/office/powerpoint/2010/main" val="210800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公式和定理</a:t>
            </a:r>
          </a:p>
        </p:txBody>
      </p:sp>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758D372F-EFA5-5A41-B7AA-801EC73DED5A}"/>
                  </a:ext>
                </a:extLst>
              </p:cNvPr>
              <p:cNvSpPr txBox="1"/>
              <p:nvPr/>
            </p:nvSpPr>
            <p:spPr>
              <a:xfrm>
                <a:off x="0" y="882134"/>
                <a:ext cx="12192000" cy="3665171"/>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关于等式的三个重要规则：</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代入规则</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反演规则</a:t>
                </a: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a:t>
                </a:r>
                <a:r>
                  <a:rPr kumimoji="1" lang="zh-CN" altLang="en-US"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rPr>
                  <a:t>对偶规则</a:t>
                </a:r>
                <a:endParaRPr kumimoji="1" lang="en-US" altLang="zh-CN" sz="2800" dirty="0">
                  <a:solidFill>
                    <a:srgbClr val="0000FF"/>
                  </a:solidFill>
                  <a:latin typeface="Times New Roman" panose="02020603050405020304" pitchFamily="18" charset="0"/>
                  <a:ea typeface="Songti SC" panose="02010600040101010101" pitchFamily="2" charset="-122"/>
                  <a:cs typeface="Times New Roman" panose="02020603050405020304" pitchFamily="18" charset="0"/>
                </a:endParaRPr>
              </a:p>
              <a:p>
                <a:pPr marL="342900" indent="-342900">
                  <a:lnSpc>
                    <a:spcPct val="114000"/>
                  </a:lnSpc>
                  <a:spcBef>
                    <a:spcPts val="1800"/>
                  </a:spcBef>
                  <a:buFont typeface="Lucida Grande" panose="020B0600040502020204" pitchFamily="34" charset="0"/>
                  <a:buChar char="▪"/>
                </a:pPr>
                <a:r>
                  <a:rPr kumimoji="1" lang="zh-CN" altLang="en-US" sz="2800" dirty="0">
                    <a:latin typeface="Times New Roman" panose="02020603050405020304" pitchFamily="18" charset="0"/>
                    <a:ea typeface="Songti SC" panose="02010600040101010101" pitchFamily="2" charset="-122"/>
                    <a:cs typeface="Times New Roman" panose="02020603050405020304" pitchFamily="18" charset="0"/>
                  </a:rPr>
                  <a:t>对偶规则</a:t>
                </a:r>
                <a:endParaRPr kumimoji="1" lang="en-US" altLang="zh-CN" sz="2800" dirty="0">
                  <a:latin typeface="Times New Roman" panose="02020603050405020304" pitchFamily="18" charset="0"/>
                  <a:ea typeface="Songti SC" panose="02010600040101010101" pitchFamily="2"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对偶式：对任何一个逻辑式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，将其中的“</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14:m>
                  <m:oMath xmlns:m="http://schemas.openxmlformats.org/officeDocument/2006/math">
                    <m:r>
                      <a:rPr kumimoji="1" lang="en-US" altLang="zh-CN" sz="2400" i="1" dirty="0">
                        <a:latin typeface="Cambria Math" panose="02040503050406030204" pitchFamily="18" charset="0"/>
                        <a:ea typeface="KaiTi" panose="02010609060101010101" pitchFamily="49" charset="-122"/>
                      </a:rPr>
                      <m:t>⋅</m:t>
                    </m:r>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0</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1</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1</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”换成“</a:t>
                </a:r>
                <a:r>
                  <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rPr>
                  <a:t>0</a:t>
                </a: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”，则可得到一个新的逻辑式</a:t>
                </a:r>
                <a14:m>
                  <m:oMath xmlns:m="http://schemas.openxmlformats.org/officeDocument/2006/math">
                    <m:sSup>
                      <m:sSupPr>
                        <m:ctrlPr>
                          <a:rPr kumimoji="1" lang="en-US" altLang="zh-CN" sz="2400" b="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𝑌</m:t>
                        </m:r>
                      </m:e>
                      <m:sup>
                        <m:r>
                          <a:rPr kumimoji="1" lang="zh-CN" altLang="en-US" sz="2400" b="0" i="1" dirty="0" smtClean="0">
                            <a:latin typeface="Cambria Math" panose="02040503050406030204" pitchFamily="18" charset="0"/>
                            <a:ea typeface="KaiTi" panose="02010609060101010101" pitchFamily="49" charset="-122"/>
                          </a:rPr>
                          <m:t>∗</m:t>
                        </m:r>
                      </m:sup>
                    </m:sSup>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（或</a:t>
                </a:r>
                <a14:m>
                  <m:oMath xmlns:m="http://schemas.openxmlformats.org/officeDocument/2006/math">
                    <m:sSup>
                      <m:sSupPr>
                        <m:ctrlPr>
                          <a:rPr kumimoji="1" lang="en-US" altLang="zh-CN" sz="2400" b="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𝑌</m:t>
                        </m:r>
                      </m:e>
                      <m:sup>
                        <m:r>
                          <a:rPr kumimoji="1" lang="en-US" altLang="zh-CN" sz="2400" b="0" i="1" dirty="0" smtClean="0">
                            <a:latin typeface="Cambria Math" panose="02040503050406030204" pitchFamily="18" charset="0"/>
                            <a:ea typeface="KaiTi" panose="02010609060101010101" pitchFamily="49" charset="-122"/>
                          </a:rPr>
                          <m:t>′</m:t>
                        </m:r>
                      </m:sup>
                    </m:sSup>
                  </m:oMath>
                </a14:m>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若两个逻辑式相等，则它们的对偶式也相等</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优先顺序：括号优先，先乘后加</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Times New Roman" panose="02020603050405020304" pitchFamily="18" charset="0"/>
                    <a:ea typeface="KaiTi" panose="02010609060101010101" pitchFamily="49" charset="-122"/>
                    <a:cs typeface="Times New Roman" panose="02020603050405020304" pitchFamily="18" charset="0"/>
                  </a:rPr>
                  <a:t>意义在于若一个公式成立，则其对偶公式也成立</a:t>
                </a:r>
                <a:endParaRPr kumimoji="1" lang="en-US" altLang="zh-CN" sz="2400" dirty="0">
                  <a:latin typeface="Times New Roman" panose="02020603050405020304" pitchFamily="18" charset="0"/>
                  <a:ea typeface="KaiTi" panose="02010609060101010101" pitchFamily="49" charset="-122"/>
                  <a:cs typeface="Times New Roman" panose="02020603050405020304" pitchFamily="18" charset="0"/>
                </a:endParaRPr>
              </a:p>
            </p:txBody>
          </p:sp>
        </mc:Choice>
        <mc:Fallback>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882134"/>
                <a:ext cx="12192000" cy="3665171"/>
              </a:xfrm>
              <a:prstGeom prst="rect">
                <a:avLst/>
              </a:prstGeom>
              <a:blipFill>
                <a:blip r:embed="rId2"/>
                <a:stretch>
                  <a:fillRect l="-1041" t="-1034" b="-310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5CBD0E58-9DF2-5E4C-A2F1-13872891D580}"/>
                  </a:ext>
                </a:extLst>
              </p:cNvPr>
              <p:cNvGraphicFramePr>
                <a:graphicFrameLocks noGrp="1"/>
              </p:cNvGraphicFramePr>
              <p:nvPr>
                <p:extLst>
                  <p:ext uri="{D42A27DB-BD31-4B8C-83A1-F6EECF244321}">
                    <p14:modId xmlns:p14="http://schemas.microsoft.com/office/powerpoint/2010/main" val="3487468071"/>
                  </p:ext>
                </p:extLst>
              </p:nvPr>
            </p:nvGraphicFramePr>
            <p:xfrm>
              <a:off x="931117" y="4859452"/>
              <a:ext cx="4740636" cy="1631349"/>
            </p:xfrm>
            <a:graphic>
              <a:graphicData uri="http://schemas.openxmlformats.org/drawingml/2006/table">
                <a:tbl>
                  <a:tblPr/>
                  <a:tblGrid>
                    <a:gridCol w="2367508">
                      <a:extLst>
                        <a:ext uri="{9D8B030D-6E8A-4147-A177-3AD203B41FA5}">
                          <a16:colId xmlns:a16="http://schemas.microsoft.com/office/drawing/2014/main" val="3733397636"/>
                        </a:ext>
                      </a:extLst>
                    </a:gridCol>
                    <a:gridCol w="2373128">
                      <a:extLst>
                        <a:ext uri="{9D8B030D-6E8A-4147-A177-3AD203B41FA5}">
                          <a16:colId xmlns:a16="http://schemas.microsoft.com/office/drawing/2014/main" val="4217839420"/>
                        </a:ext>
                      </a:extLst>
                    </a:gridCol>
                  </a:tblGrid>
                  <a:tr h="421495">
                    <a:tc>
                      <a:txBody>
                        <a:bodyPr/>
                        <a:lstStyle/>
                        <a:p>
                          <a:pPr algn="ctr">
                            <a:lnSpc>
                              <a:spcPct val="100000"/>
                            </a:lnSpc>
                          </a:pPr>
                          <a14:m>
                            <m:oMathPara xmlns:m="http://schemas.openxmlformats.org/officeDocument/2006/math">
                              <m:oMathParaPr>
                                <m:jc m:val="centerGroup"/>
                              </m:oMathParaPr>
                              <m:oMath xmlns:m="http://schemas.openxmlformats.org/officeDocument/2006/math">
                                <m:r>
                                  <a:rPr lang="en-US" altLang="zh-CN" sz="1700" b="0" i="1" smtClean="0">
                                    <a:effectLst/>
                                    <a:latin typeface="Cambria Math" panose="02040503050406030204" pitchFamily="18" charset="0"/>
                                  </a:rPr>
                                  <m:t>0⋅0=0</m:t>
                                </m:r>
                              </m:oMath>
                            </m:oMathPara>
                          </a14:m>
                          <a:endParaRPr lang="zh-CN" altLang="en-US" sz="1700" dirty="0">
                            <a:effectLst/>
                          </a:endParaRPr>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1700" b="0" i="1" smtClean="0">
                                    <a:solidFill>
                                      <a:schemeClr val="tx1"/>
                                    </a:solidFill>
                                    <a:latin typeface="Cambria Math" panose="02040503050406030204" pitchFamily="18" charset="0"/>
                                  </a:rPr>
                                  <m:t>1+1=1</m:t>
                                </m:r>
                              </m:oMath>
                            </m:oMathPara>
                          </a14:m>
                          <a:endParaRPr lang="zh-CN" altLang="en-US" sz="1700" b="0" dirty="0">
                            <a:solidFill>
                              <a:schemeClr val="tx1"/>
                            </a:solidFill>
                          </a:endParaRPr>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4062269573"/>
                      </a:ext>
                    </a:extLst>
                  </a:tr>
                  <a:tr h="4212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700" b="0" i="1" smtClean="0">
                                    <a:effectLst/>
                                    <a:latin typeface="Cambria Math" panose="02040503050406030204" pitchFamily="18" charset="0"/>
                                  </a:rPr>
                                  <m:t>0⋅1=0</m:t>
                                </m:r>
                              </m:oMath>
                            </m:oMathPara>
                          </a14:m>
                          <a:endParaRPr lang="zh-CN" altLang="en-US" sz="1700" dirty="0">
                            <a:effectLst/>
                          </a:endParaRPr>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700" b="0" i="1" smtClean="0">
                                    <a:effectLst/>
                                    <a:latin typeface="Cambria Math" panose="02040503050406030204" pitchFamily="18" charset="0"/>
                                  </a:rPr>
                                  <m:t>1+0=1</m:t>
                                </m:r>
                              </m:oMath>
                            </m:oMathPara>
                          </a14:m>
                          <a:endParaRPr lang="zh-CN" altLang="en-US" sz="1700" dirty="0">
                            <a:effectLst/>
                          </a:endParaRPr>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r h="409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700" b="0" i="1" smtClean="0">
                                    <a:effectLst/>
                                    <a:latin typeface="Cambria Math" panose="02040503050406030204" pitchFamily="18" charset="0"/>
                                  </a:rPr>
                                  <m:t>1⋅1=1</m:t>
                                </m:r>
                              </m:oMath>
                            </m:oMathPara>
                          </a14:m>
                          <a:endParaRPr lang="zh-CN" altLang="en-US" sz="1700" dirty="0">
                            <a:effectLst/>
                          </a:endParaRPr>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100000"/>
                            </a:lnSpc>
                          </a:pPr>
                          <a14:m>
                            <m:oMathPara xmlns:m="http://schemas.openxmlformats.org/officeDocument/2006/math">
                              <m:oMathParaPr>
                                <m:jc m:val="centerGroup"/>
                              </m:oMathParaPr>
                              <m:oMath xmlns:m="http://schemas.openxmlformats.org/officeDocument/2006/math">
                                <m:r>
                                  <a:rPr lang="en-US" altLang="zh-CN" sz="1700" b="0" i="1" smtClean="0">
                                    <a:solidFill>
                                      <a:schemeClr val="tx1"/>
                                    </a:solidFill>
                                    <a:latin typeface="Cambria Math" panose="02040503050406030204" pitchFamily="18" charset="0"/>
                                  </a:rPr>
                                  <m:t>0+0=0</m:t>
                                </m:r>
                              </m:oMath>
                            </m:oMathPara>
                          </a14:m>
                          <a:endParaRPr lang="zh-CN" altLang="en-US" sz="1700" b="0" dirty="0">
                            <a:solidFill>
                              <a:schemeClr val="tx1"/>
                            </a:solidFill>
                          </a:endParaRPr>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381562317"/>
                      </a:ext>
                    </a:extLst>
                  </a:tr>
                  <a:tr h="379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700" b="0" i="1" smtClean="0">
                                        <a:solidFill>
                                          <a:schemeClr val="tx1"/>
                                        </a:solidFill>
                                        <a:latin typeface="Cambria Math" panose="02040503050406030204" pitchFamily="18" charset="0"/>
                                      </a:rPr>
                                    </m:ctrlPr>
                                  </m:accPr>
                                  <m:e>
                                    <m:r>
                                      <a:rPr lang="en-US" altLang="zh-CN" sz="1700" b="0" i="1" smtClean="0">
                                        <a:solidFill>
                                          <a:schemeClr val="tx1"/>
                                        </a:solidFill>
                                        <a:latin typeface="Cambria Math" panose="02040503050406030204" pitchFamily="18" charset="0"/>
                                      </a:rPr>
                                      <m:t>0</m:t>
                                    </m:r>
                                  </m:e>
                                </m:acc>
                                <m:r>
                                  <a:rPr lang="en-US" altLang="zh-CN" sz="1700" b="0" i="1" smtClean="0">
                                    <a:solidFill>
                                      <a:schemeClr val="tx1"/>
                                    </a:solidFill>
                                    <a:latin typeface="Cambria Math" panose="02040503050406030204" pitchFamily="18" charset="0"/>
                                  </a:rPr>
                                  <m:t>=1</m:t>
                                </m:r>
                              </m:oMath>
                            </m:oMathPara>
                          </a14:m>
                          <a:endParaRPr lang="zh-CN" altLang="en-US" sz="1700" b="0" dirty="0">
                            <a:solidFill>
                              <a:schemeClr val="tx1"/>
                            </a:solidFill>
                          </a:endParaRPr>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1700" b="0" i="1" smtClean="0">
                                        <a:solidFill>
                                          <a:schemeClr val="tx1"/>
                                        </a:solidFill>
                                        <a:latin typeface="Cambria Math" panose="02040503050406030204" pitchFamily="18" charset="0"/>
                                      </a:rPr>
                                    </m:ctrlPr>
                                  </m:accPr>
                                  <m:e>
                                    <m:r>
                                      <a:rPr lang="en-US" altLang="zh-CN" sz="1700" b="0" i="1" smtClean="0">
                                        <a:solidFill>
                                          <a:schemeClr val="tx1"/>
                                        </a:solidFill>
                                        <a:latin typeface="Cambria Math" panose="02040503050406030204" pitchFamily="18" charset="0"/>
                                      </a:rPr>
                                      <m:t>1</m:t>
                                    </m:r>
                                  </m:e>
                                </m:acc>
                                <m:r>
                                  <a:rPr lang="en-US" altLang="zh-CN" sz="1700" b="0" i="1" smtClean="0">
                                    <a:solidFill>
                                      <a:schemeClr val="tx1"/>
                                    </a:solidFill>
                                    <a:latin typeface="Cambria Math" panose="02040503050406030204" pitchFamily="18" charset="0"/>
                                  </a:rPr>
                                  <m:t>=0</m:t>
                                </m:r>
                              </m:oMath>
                            </m:oMathPara>
                          </a14:m>
                          <a:endParaRPr lang="zh-CN" altLang="en-US" sz="1700" b="0" dirty="0">
                            <a:solidFill>
                              <a:schemeClr val="tx1"/>
                            </a:solidFill>
                          </a:endParaRPr>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553569465"/>
                      </a:ext>
                    </a:extLst>
                  </a:tr>
                </a:tbl>
              </a:graphicData>
            </a:graphic>
          </p:graphicFrame>
        </mc:Choice>
        <mc:Fallback xmlns="">
          <p:graphicFrame>
            <p:nvGraphicFramePr>
              <p:cNvPr id="7" name="表格 6">
                <a:extLst>
                  <a:ext uri="{FF2B5EF4-FFF2-40B4-BE49-F238E27FC236}">
                    <a16:creationId xmlns:a16="http://schemas.microsoft.com/office/drawing/2014/main" id="{5CBD0E58-9DF2-5E4C-A2F1-13872891D580}"/>
                  </a:ext>
                </a:extLst>
              </p:cNvPr>
              <p:cNvGraphicFramePr>
                <a:graphicFrameLocks noGrp="1"/>
              </p:cNvGraphicFramePr>
              <p:nvPr>
                <p:extLst>
                  <p:ext uri="{D42A27DB-BD31-4B8C-83A1-F6EECF244321}">
                    <p14:modId xmlns:p14="http://schemas.microsoft.com/office/powerpoint/2010/main" val="3487468071"/>
                  </p:ext>
                </p:extLst>
              </p:nvPr>
            </p:nvGraphicFramePr>
            <p:xfrm>
              <a:off x="931117" y="4859452"/>
              <a:ext cx="4740636" cy="1631349"/>
            </p:xfrm>
            <a:graphic>
              <a:graphicData uri="http://schemas.openxmlformats.org/drawingml/2006/table">
                <a:tbl>
                  <a:tblPr/>
                  <a:tblGrid>
                    <a:gridCol w="2367508">
                      <a:extLst>
                        <a:ext uri="{9D8B030D-6E8A-4147-A177-3AD203B41FA5}">
                          <a16:colId xmlns:a16="http://schemas.microsoft.com/office/drawing/2014/main" val="3733397636"/>
                        </a:ext>
                      </a:extLst>
                    </a:gridCol>
                    <a:gridCol w="2373128">
                      <a:extLst>
                        <a:ext uri="{9D8B030D-6E8A-4147-A177-3AD203B41FA5}">
                          <a16:colId xmlns:a16="http://schemas.microsoft.com/office/drawing/2014/main" val="4217839420"/>
                        </a:ext>
                      </a:extLst>
                    </a:gridCol>
                  </a:tblGrid>
                  <a:tr h="421495">
                    <a:tc>
                      <a:txBody>
                        <a:bodyPr/>
                        <a:lstStyle/>
                        <a:p>
                          <a:endParaRPr lang="zh-CN"/>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535" t="-2941" r="-101070" b="-285294"/>
                          </a:stretch>
                        </a:blipFill>
                      </a:tcPr>
                    </a:tc>
                    <a:tc>
                      <a:txBody>
                        <a:bodyPr/>
                        <a:lstStyle/>
                        <a:p>
                          <a:endParaRPr lang="zh-CN"/>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00535" t="-2941" r="-1070" b="-285294"/>
                          </a:stretch>
                        </a:blipFill>
                      </a:tcPr>
                    </a:tc>
                    <a:extLst>
                      <a:ext uri="{0D108BD9-81ED-4DB2-BD59-A6C34878D82A}">
                        <a16:rowId xmlns:a16="http://schemas.microsoft.com/office/drawing/2014/main" val="4062269573"/>
                      </a:ext>
                    </a:extLst>
                  </a:tr>
                  <a:tr h="421251">
                    <a:tc>
                      <a:txBody>
                        <a:bodyPr/>
                        <a:lstStyle/>
                        <a:p>
                          <a:endParaRPr lang="zh-CN"/>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535" t="-106061" r="-101070" b="-193939"/>
                          </a:stretch>
                        </a:blipFill>
                      </a:tcPr>
                    </a:tc>
                    <a:tc>
                      <a:txBody>
                        <a:bodyPr/>
                        <a:lstStyle/>
                        <a:p>
                          <a:endParaRPr lang="zh-CN"/>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00535" t="-106061" r="-1070" b="-193939"/>
                          </a:stretch>
                        </a:blipFill>
                      </a:tcPr>
                    </a:tc>
                    <a:extLst>
                      <a:ext uri="{0D108BD9-81ED-4DB2-BD59-A6C34878D82A}">
                        <a16:rowId xmlns:a16="http://schemas.microsoft.com/office/drawing/2014/main" val="1883891346"/>
                      </a:ext>
                    </a:extLst>
                  </a:tr>
                  <a:tr h="409551">
                    <a:tc>
                      <a:txBody>
                        <a:bodyPr/>
                        <a:lstStyle/>
                        <a:p>
                          <a:endParaRPr lang="zh-CN"/>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535" t="-206061" r="-101070" b="-93939"/>
                          </a:stretch>
                        </a:blipFill>
                      </a:tcPr>
                    </a:tc>
                    <a:tc>
                      <a:txBody>
                        <a:bodyPr/>
                        <a:lstStyle/>
                        <a:p>
                          <a:endParaRPr lang="zh-CN"/>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00535" t="-206061" r="-1070" b="-93939"/>
                          </a:stretch>
                        </a:blipFill>
                      </a:tcPr>
                    </a:tc>
                    <a:extLst>
                      <a:ext uri="{0D108BD9-81ED-4DB2-BD59-A6C34878D82A}">
                        <a16:rowId xmlns:a16="http://schemas.microsoft.com/office/drawing/2014/main" val="1381562317"/>
                      </a:ext>
                    </a:extLst>
                  </a:tr>
                  <a:tr h="379052">
                    <a:tc>
                      <a:txBody>
                        <a:bodyPr/>
                        <a:lstStyle/>
                        <a:p>
                          <a:endParaRPr lang="zh-CN"/>
                        </a:p>
                      </a:txBody>
                      <a:tcPr marL="23394" marR="23394" marT="23394" marB="23394"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535" t="-336667" r="-101070" b="-3333"/>
                          </a:stretch>
                        </a:blipFill>
                      </a:tcPr>
                    </a:tc>
                    <a:tc>
                      <a:txBody>
                        <a:bodyPr/>
                        <a:lstStyle/>
                        <a:p>
                          <a:endParaRPr lang="zh-CN"/>
                        </a:p>
                      </a:txBody>
                      <a:tcPr marL="62385" marR="62385" marT="31193" marB="31193"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00535" t="-336667" r="-1070" b="-3333"/>
                          </a:stretch>
                        </a:blipFill>
                      </a:tcPr>
                    </a:tc>
                    <a:extLst>
                      <a:ext uri="{0D108BD9-81ED-4DB2-BD59-A6C34878D82A}">
                        <a16:rowId xmlns:a16="http://schemas.microsoft.com/office/drawing/2014/main" val="255356946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274E0275-129C-7F4E-837D-7E8439E4CB82}"/>
                  </a:ext>
                </a:extLst>
              </p:cNvPr>
              <p:cNvGraphicFramePr>
                <a:graphicFrameLocks noGrp="1"/>
              </p:cNvGraphicFramePr>
              <p:nvPr>
                <p:extLst>
                  <p:ext uri="{D42A27DB-BD31-4B8C-83A1-F6EECF244321}">
                    <p14:modId xmlns:p14="http://schemas.microsoft.com/office/powerpoint/2010/main" val="2884406492"/>
                  </p:ext>
                </p:extLst>
              </p:nvPr>
            </p:nvGraphicFramePr>
            <p:xfrm>
              <a:off x="5918888" y="4859452"/>
              <a:ext cx="5745891" cy="140347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0">
                    <a:tc>
                      <a:txBody>
                        <a:bodyPr/>
                        <a:lstStyle/>
                        <a:p>
                          <a:pPr algn="ctr">
                            <a:lnSpc>
                              <a:spcPct val="200000"/>
                            </a:lnSpc>
                          </a:pPr>
                          <a:r>
                            <a:rPr lang="zh-CN" altLang="en-US" sz="2000" dirty="0">
                              <a:solidFill>
                                <a:schemeClr val="bg1"/>
                              </a:solidFill>
                              <a:effectLst/>
                              <a:latin typeface="KaiTi" panose="02010609060101010101" pitchFamily="49" charset="-122"/>
                              <a:ea typeface="KaiTi" panose="02010609060101010101" pitchFamily="49" charset="-122"/>
                            </a:rPr>
                            <a:t>同一律</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algn="ctr">
                            <a:lnSpc>
                              <a:spcPct val="200000"/>
                            </a:lnSpc>
                          </a:pPr>
                          <a14:m>
                            <m:oMathPara xmlns:m="http://schemas.openxmlformats.org/officeDocument/2006/math">
                              <m:oMathParaPr>
                                <m:jc m:val="centerGroup"/>
                              </m:oMathParaPr>
                              <m:oMath xmlns:m="http://schemas.openxmlformats.org/officeDocument/2006/math">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𝐴</m:t>
                                </m:r>
                              </m:oMath>
                            </m:oMathPara>
                          </a14:m>
                          <a:endParaRPr lang="zh-CN" altLang="en-US" sz="2000" i="1" dirty="0">
                            <a:effectLst/>
                          </a:endParaRP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rPr>
                                  <m:t>𝐴</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𝐴</m:t>
                                </m:r>
                                <m:r>
                                  <a:rPr lang="en-US" altLang="zh-CN" sz="2000" b="0" i="1" smtClean="0">
                                    <a:solidFill>
                                      <a:schemeClr val="tx1"/>
                                    </a:solidFill>
                                    <a:latin typeface="Cambria Math" panose="02040503050406030204" pitchFamily="18" charset="0"/>
                                  </a:rPr>
                                  <m:t>=</m:t>
                                </m:r>
                                <m:r>
                                  <a:rPr lang="en-US" altLang="zh-CN" sz="2000" b="0" i="1" smtClean="0">
                                    <a:solidFill>
                                      <a:schemeClr val="tx1"/>
                                    </a:solidFill>
                                    <a:latin typeface="Cambria Math" panose="02040503050406030204" pitchFamily="18" charset="0"/>
                                  </a:rPr>
                                  <m:t>𝐴</m:t>
                                </m:r>
                              </m:oMath>
                            </m:oMathPara>
                          </a14:m>
                          <a:endParaRPr lang="zh-CN" altLang="en-US" sz="2000" b="0" i="1" dirty="0">
                            <a:solidFill>
                              <a:schemeClr val="tx1"/>
                            </a:solidFill>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4062269573"/>
                      </a:ext>
                    </a:extLst>
                  </a:tr>
                  <a:tr h="321945">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bl>
              </a:graphicData>
            </a:graphic>
          </p:graphicFrame>
        </mc:Choice>
        <mc:Fallback xmlns="">
          <p:graphicFrame>
            <p:nvGraphicFramePr>
              <p:cNvPr id="8" name="表格 7">
                <a:extLst>
                  <a:ext uri="{FF2B5EF4-FFF2-40B4-BE49-F238E27FC236}">
                    <a16:creationId xmlns:a16="http://schemas.microsoft.com/office/drawing/2014/main" id="{274E0275-129C-7F4E-837D-7E8439E4CB82}"/>
                  </a:ext>
                </a:extLst>
              </p:cNvPr>
              <p:cNvGraphicFramePr>
                <a:graphicFrameLocks noGrp="1"/>
              </p:cNvGraphicFramePr>
              <p:nvPr>
                <p:extLst>
                  <p:ext uri="{D42A27DB-BD31-4B8C-83A1-F6EECF244321}">
                    <p14:modId xmlns:p14="http://schemas.microsoft.com/office/powerpoint/2010/main" val="2884406492"/>
                  </p:ext>
                </p:extLst>
              </p:nvPr>
            </p:nvGraphicFramePr>
            <p:xfrm>
              <a:off x="5918888" y="4859452"/>
              <a:ext cx="5745891" cy="140347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701040">
                    <a:tc>
                      <a:txBody>
                        <a:bodyPr/>
                        <a:lstStyle/>
                        <a:p>
                          <a:pPr algn="ctr">
                            <a:lnSpc>
                              <a:spcPct val="200000"/>
                            </a:lnSpc>
                          </a:pPr>
                          <a:r>
                            <a:rPr lang="zh-CN" altLang="en-US" sz="2000" dirty="0">
                              <a:solidFill>
                                <a:schemeClr val="bg1"/>
                              </a:solidFill>
                              <a:effectLst/>
                              <a:latin typeface="KaiTi" panose="02010609060101010101" pitchFamily="49" charset="-122"/>
                              <a:ea typeface="KaiTi" panose="02010609060101010101" pitchFamily="49" charset="-122"/>
                            </a:rPr>
                            <a:t>同一律</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4"/>
                          <a:stretch>
                            <a:fillRect l="-91216" t="-1786" r="-117568" b="-101786"/>
                          </a:stretch>
                        </a:blipFill>
                      </a:tcPr>
                    </a:tc>
                    <a:tc>
                      <a:txBody>
                        <a:bodyPr/>
                        <a:lstStyle/>
                        <a:p>
                          <a:endParaRPr lang="zh-CN"/>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4"/>
                          <a:stretch>
                            <a:fillRect l="-164535" t="-1786" r="-1163" b="-101786"/>
                          </a:stretch>
                        </a:blipFill>
                      </a:tcPr>
                    </a:tc>
                    <a:extLst>
                      <a:ext uri="{0D108BD9-81ED-4DB2-BD59-A6C34878D82A}">
                        <a16:rowId xmlns:a16="http://schemas.microsoft.com/office/drawing/2014/main" val="4062269573"/>
                      </a:ext>
                    </a:extLst>
                  </a:tr>
                  <a:tr h="70243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4"/>
                          <a:stretch>
                            <a:fillRect l="-91216" t="-101786" r="-117568" b="-1786"/>
                          </a:stretch>
                        </a:blipFill>
                      </a:tcPr>
                    </a:tc>
                    <a:tc>
                      <a:txBody>
                        <a:bodyPr/>
                        <a:lstStyle/>
                        <a:p>
                          <a:endParaRPr lang="zh-CN"/>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4"/>
                          <a:stretch>
                            <a:fillRect l="-164535" t="-101786" r="-1163" b="-1786"/>
                          </a:stretch>
                        </a:blipFill>
                      </a:tcPr>
                    </a:tc>
                    <a:extLst>
                      <a:ext uri="{0D108BD9-81ED-4DB2-BD59-A6C34878D82A}">
                        <a16:rowId xmlns:a16="http://schemas.microsoft.com/office/drawing/2014/main" val="1883891346"/>
                      </a:ext>
                    </a:extLst>
                  </a:tr>
                </a:tbl>
              </a:graphicData>
            </a:graphic>
          </p:graphicFrame>
        </mc:Fallback>
      </mc:AlternateContent>
      <p:sp>
        <p:nvSpPr>
          <p:cNvPr id="2" name="灯片编号占位符 1">
            <a:extLst>
              <a:ext uri="{FF2B5EF4-FFF2-40B4-BE49-F238E27FC236}">
                <a16:creationId xmlns:a16="http://schemas.microsoft.com/office/drawing/2014/main" id="{71DC4BF7-4D7A-53B2-6FCA-5BF5E393C5E6}"/>
              </a:ext>
            </a:extLst>
          </p:cNvPr>
          <p:cNvSpPr>
            <a:spLocks noGrp="1"/>
          </p:cNvSpPr>
          <p:nvPr>
            <p:ph type="sldNum" sz="quarter" idx="12"/>
          </p:nvPr>
        </p:nvSpPr>
        <p:spPr/>
        <p:txBody>
          <a:bodyPr/>
          <a:lstStyle/>
          <a:p>
            <a:fld id="{392CBAA0-59E6-204E-8F03-85E5040D48B8}" type="slidenum">
              <a:rPr kumimoji="1" lang="zh-CN" altLang="en-US" smtClean="0"/>
              <a:t>20</a:t>
            </a:fld>
            <a:r>
              <a:rPr kumimoji="1" lang="en-US" altLang="zh-CN"/>
              <a:t>/90</a:t>
            </a:r>
            <a:endParaRPr kumimoji="1" lang="zh-CN" altLang="en-US" dirty="0"/>
          </a:p>
        </p:txBody>
      </p:sp>
    </p:spTree>
    <p:extLst>
      <p:ext uri="{BB962C8B-B14F-4D97-AF65-F5344CB8AC3E}">
        <p14:creationId xmlns:p14="http://schemas.microsoft.com/office/powerpoint/2010/main" val="3961863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若干常用公式</a:t>
            </a:r>
          </a:p>
        </p:txBody>
      </p:sp>
      <mc:AlternateContent xmlns:mc="http://schemas.openxmlformats.org/markup-compatibility/2006" xmlns:a14="http://schemas.microsoft.com/office/drawing/2010/main">
        <mc:Choice Requires="a14">
          <p:graphicFrame>
            <p:nvGraphicFramePr>
              <p:cNvPr id="3" name="表格 5">
                <a:extLst>
                  <a:ext uri="{FF2B5EF4-FFF2-40B4-BE49-F238E27FC236}">
                    <a16:creationId xmlns:a16="http://schemas.microsoft.com/office/drawing/2014/main" id="{FA497968-918E-A682-F74D-03994C4212CC}"/>
                  </a:ext>
                </a:extLst>
              </p:cNvPr>
              <p:cNvGraphicFramePr>
                <a:graphicFrameLocks noGrp="1"/>
              </p:cNvGraphicFramePr>
              <p:nvPr>
                <p:extLst>
                  <p:ext uri="{D42A27DB-BD31-4B8C-83A1-F6EECF244321}">
                    <p14:modId xmlns:p14="http://schemas.microsoft.com/office/powerpoint/2010/main" val="2720341479"/>
                  </p:ext>
                </p:extLst>
              </p:nvPr>
            </p:nvGraphicFramePr>
            <p:xfrm>
              <a:off x="314709" y="780584"/>
              <a:ext cx="11338314" cy="5551699"/>
            </p:xfrm>
            <a:graphic>
              <a:graphicData uri="http://schemas.openxmlformats.org/drawingml/2006/table">
                <a:tbl>
                  <a:tblPr firstRow="1" bandRow="1">
                    <a:tableStyleId>{5C22544A-7EE6-4342-B048-85BDC9FD1C3A}</a:tableStyleId>
                  </a:tblPr>
                  <a:tblGrid>
                    <a:gridCol w="4067719">
                      <a:extLst>
                        <a:ext uri="{9D8B030D-6E8A-4147-A177-3AD203B41FA5}">
                          <a16:colId xmlns:a16="http://schemas.microsoft.com/office/drawing/2014/main" val="3107089890"/>
                        </a:ext>
                      </a:extLst>
                    </a:gridCol>
                    <a:gridCol w="7270595">
                      <a:extLst>
                        <a:ext uri="{9D8B030D-6E8A-4147-A177-3AD203B41FA5}">
                          <a16:colId xmlns:a16="http://schemas.microsoft.com/office/drawing/2014/main" val="771080083"/>
                        </a:ext>
                      </a:extLst>
                    </a:gridCol>
                  </a:tblGrid>
                  <a:tr h="470903">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effectLst/>
                                    <a:latin typeface="Cambria Math" panose="02040503050406030204" pitchFamily="18" charset="0"/>
                                  </a:rPr>
                                  <m:t>𝐴</m:t>
                                </m:r>
                                <m:r>
                                  <a:rPr lang="en-US" altLang="zh-CN" sz="1800" b="0" i="1" smtClean="0">
                                    <a:effectLst/>
                                    <a:latin typeface="Cambria Math" panose="02040503050406030204" pitchFamily="18" charset="0"/>
                                  </a:rPr>
                                  <m:t>⋅</m:t>
                                </m:r>
                                <m:r>
                                  <a:rPr lang="en-US" altLang="zh-CN" sz="1800" b="0" i="1" smtClean="0">
                                    <a:effectLst/>
                                    <a:latin typeface="Cambria Math" panose="02040503050406030204" pitchFamily="18" charset="0"/>
                                  </a:rPr>
                                  <m:t>𝐵</m:t>
                                </m:r>
                                <m:r>
                                  <a:rPr lang="en-US" altLang="zh-CN" sz="1800" b="0" i="1" smtClean="0">
                                    <a:effectLst/>
                                    <a:latin typeface="Cambria Math" panose="02040503050406030204" pitchFamily="18" charset="0"/>
                                  </a:rPr>
                                  <m:t>+</m:t>
                                </m:r>
                                <m:r>
                                  <a:rPr lang="en-US" altLang="zh-CN" sz="1800" b="0" i="1" smtClean="0">
                                    <a:effectLst/>
                                    <a:latin typeface="Cambria Math" panose="02040503050406030204" pitchFamily="18" charset="0"/>
                                  </a:rPr>
                                  <m:t>𝐴</m:t>
                                </m:r>
                                <m:r>
                                  <a:rPr lang="en-US" altLang="zh-CN" sz="1800" b="0" i="1" smtClean="0">
                                    <a:effectLst/>
                                    <a:latin typeface="Cambria Math" panose="02040503050406030204" pitchFamily="18" charset="0"/>
                                  </a:rPr>
                                  <m:t>⋅</m:t>
                                </m:r>
                                <m:acc>
                                  <m:accPr>
                                    <m:chr m:val="̅"/>
                                    <m:ctrlPr>
                                      <a:rPr lang="en-US" altLang="zh-CN" sz="1800" b="0" i="1" smtClean="0">
                                        <a:effectLst/>
                                        <a:latin typeface="Cambria Math" panose="02040503050406030204" pitchFamily="18" charset="0"/>
                                      </a:rPr>
                                    </m:ctrlPr>
                                  </m:accPr>
                                  <m:e>
                                    <m:r>
                                      <a:rPr lang="en-US" altLang="zh-CN" sz="1800" b="0" i="1" smtClean="0">
                                        <a:effectLst/>
                                        <a:latin typeface="Cambria Math" panose="02040503050406030204" pitchFamily="18" charset="0"/>
                                      </a:rPr>
                                      <m:t>𝐵</m:t>
                                    </m:r>
                                  </m:e>
                                </m:acc>
                                <m:r>
                                  <a:rPr lang="en-US" altLang="zh-CN" sz="1800" b="0" i="1" smtClean="0">
                                    <a:effectLst/>
                                    <a:latin typeface="Cambria Math" panose="02040503050406030204" pitchFamily="18" charset="0"/>
                                  </a:rPr>
                                  <m:t>=</m:t>
                                </m:r>
                                <m:r>
                                  <a:rPr lang="en-US" altLang="zh-CN" sz="1800" b="0" i="1" smtClean="0">
                                    <a:effectLst/>
                                    <a:latin typeface="Cambria Math" panose="02040503050406030204" pitchFamily="18" charset="0"/>
                                  </a:rPr>
                                  <m:t>𝐴</m:t>
                                </m:r>
                              </m:oMath>
                            </m:oMathPara>
                          </a14:m>
                          <a:endParaRPr lang="zh-CN" altLang="en-US" sz="1800" i="1" dirty="0">
                            <a:effectLst/>
                          </a:endParaRP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nSpc>
                              <a:spcPct val="125000"/>
                            </a:lnSpc>
                          </a:pPr>
                          <a:endParaRPr lang="zh-CN" altLang="en-US" dirty="0"/>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5643425"/>
                      </a:ext>
                    </a:extLst>
                  </a:tr>
                  <a:tr h="102235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bg1"/>
                                    </a:solidFill>
                                    <a:effectLst/>
                                    <a:latin typeface="Cambria Math" panose="02040503050406030204" pitchFamily="18" charset="0"/>
                                  </a:rPr>
                                  <m:t>𝐴</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𝐴</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𝐵</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𝐴</m:t>
                                </m:r>
                              </m:oMath>
                            </m:oMathPara>
                          </a14:m>
                          <a:endParaRPr lang="zh-CN" altLang="en-US" sz="1800" b="0" i="1" dirty="0">
                            <a:solidFill>
                              <a:schemeClr val="bg1"/>
                            </a:solidFill>
                            <a:effectLst/>
                          </a:endParaRP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marL="342900" indent="-342900">
                            <a:lnSpc>
                              <a:spcPct val="125000"/>
                            </a:lnSpc>
                            <a:buFont typeface="標楷體" panose="02010601000101010101" pitchFamily="2" charset="-120"/>
                            <a:buChar char="•"/>
                          </a:pPr>
                          <a:r>
                            <a:rPr lang="zh-CN" altLang="en-US" sz="2400" dirty="0">
                              <a:latin typeface="KaiTi" panose="02010609060101010101" pitchFamily="49" charset="-122"/>
                              <a:ea typeface="KaiTi" panose="02010609060101010101" pitchFamily="49" charset="-122"/>
                            </a:rPr>
                            <a:t>在一个与或表达式中，如果一个乘积项是另一个乘积项的因子，则这另外一个乘积项是多余的</a:t>
                          </a: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57442672"/>
                      </a:ext>
                    </a:extLst>
                  </a:tr>
                  <a:tr h="1022355">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bg1"/>
                                    </a:solidFill>
                                    <a:effectLst/>
                                    <a:latin typeface="Cambria Math" panose="02040503050406030204" pitchFamily="18" charset="0"/>
                                  </a:rPr>
                                  <m:t>𝐴</m:t>
                                </m:r>
                                <m:r>
                                  <a:rPr lang="en-US" altLang="zh-CN" sz="1800" b="0" i="1" smtClean="0">
                                    <a:solidFill>
                                      <a:schemeClr val="bg1"/>
                                    </a:solidFill>
                                    <a:effectLst/>
                                    <a:latin typeface="Cambria Math" panose="02040503050406030204" pitchFamily="18" charset="0"/>
                                  </a:rPr>
                                  <m:t>+</m:t>
                                </m:r>
                                <m:acc>
                                  <m:accPr>
                                    <m:chr m:val="̅"/>
                                    <m:ctrlPr>
                                      <a:rPr lang="en-US" altLang="zh-CN" sz="1800" b="0" i="1" smtClean="0">
                                        <a:solidFill>
                                          <a:schemeClr val="bg1"/>
                                        </a:solidFill>
                                        <a:effectLst/>
                                        <a:latin typeface="Cambria Math" panose="02040503050406030204" pitchFamily="18" charset="0"/>
                                      </a:rPr>
                                    </m:ctrlPr>
                                  </m:accPr>
                                  <m:e>
                                    <m:r>
                                      <a:rPr lang="en-US" altLang="zh-CN" sz="1800" b="0" i="1" smtClean="0">
                                        <a:solidFill>
                                          <a:schemeClr val="bg1"/>
                                        </a:solidFill>
                                        <a:effectLst/>
                                        <a:latin typeface="Cambria Math" panose="02040503050406030204" pitchFamily="18" charset="0"/>
                                      </a:rPr>
                                      <m:t>𝐴</m:t>
                                    </m:r>
                                  </m:e>
                                </m:acc>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𝐵</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𝐴</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𝐵</m:t>
                                </m:r>
                              </m:oMath>
                            </m:oMathPara>
                          </a14:m>
                          <a:endParaRPr lang="zh-CN" altLang="en-US" sz="1800" b="0" i="1" dirty="0">
                            <a:solidFill>
                              <a:schemeClr val="bg1"/>
                            </a:solidFill>
                            <a:effectLst/>
                          </a:endParaRP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marL="342900" indent="-342900">
                            <a:lnSpc>
                              <a:spcPct val="125000"/>
                            </a:lnSpc>
                            <a:spcBef>
                              <a:spcPts val="1200"/>
                            </a:spcBef>
                            <a:buFont typeface="系统字体常规体"/>
                            <a:buChar char="•"/>
                          </a:pPr>
                          <a:r>
                            <a:rPr lang="zh-CN" altLang="en-US" sz="2400" dirty="0">
                              <a:latin typeface="KaiTi" panose="02010609060101010101" pitchFamily="49" charset="-122"/>
                              <a:ea typeface="KaiTi" panose="02010609060101010101" pitchFamily="49" charset="-122"/>
                            </a:rPr>
                            <a:t>在一个与或表达式中，如果一个乘积项的反是另一个乘积项的因子，则这个因子是多余的</a:t>
                          </a: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3865819"/>
                      </a:ext>
                    </a:extLst>
                  </a:tr>
                  <a:tr h="2013731">
                    <a:tc>
                      <a:txBody>
                        <a:bodyPr/>
                        <a:lstStyle/>
                        <a:p>
                          <a:pPr marL="0" marR="0" lvl="0" indent="0" algn="l" defTabSz="914400" rtl="0" eaLnBrk="1" fontAlgn="auto" latinLnBrk="0" hangingPunct="1">
                            <a:lnSpc>
                              <a:spcPct val="12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1800" b="0" i="1" smtClean="0">
                                    <a:solidFill>
                                      <a:schemeClr val="bg1"/>
                                    </a:solidFill>
                                    <a:effectLst/>
                                    <a:latin typeface="Cambria Math" panose="02040503050406030204" pitchFamily="18" charset="0"/>
                                  </a:rPr>
                                  <m:t>𝐴</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𝐵</m:t>
                                </m:r>
                                <m:r>
                                  <a:rPr lang="en-US" altLang="zh-CN" sz="1800" b="0" i="1" smtClean="0">
                                    <a:solidFill>
                                      <a:schemeClr val="bg1"/>
                                    </a:solidFill>
                                    <a:effectLst/>
                                    <a:latin typeface="Cambria Math" panose="02040503050406030204" pitchFamily="18" charset="0"/>
                                  </a:rPr>
                                  <m:t>+</m:t>
                                </m:r>
                                <m:acc>
                                  <m:accPr>
                                    <m:chr m:val="̅"/>
                                    <m:ctrlPr>
                                      <a:rPr lang="en-US" altLang="zh-CN" sz="1800" b="0" i="1" smtClean="0">
                                        <a:solidFill>
                                          <a:schemeClr val="bg1"/>
                                        </a:solidFill>
                                        <a:effectLst/>
                                        <a:latin typeface="Cambria Math" panose="02040503050406030204" pitchFamily="18" charset="0"/>
                                      </a:rPr>
                                    </m:ctrlPr>
                                  </m:accPr>
                                  <m:e>
                                    <m:r>
                                      <a:rPr lang="en-US" altLang="zh-CN" sz="1800" b="0" i="1" smtClean="0">
                                        <a:solidFill>
                                          <a:schemeClr val="bg1"/>
                                        </a:solidFill>
                                        <a:effectLst/>
                                        <a:latin typeface="Cambria Math" panose="02040503050406030204" pitchFamily="18" charset="0"/>
                                      </a:rPr>
                                      <m:t>𝐴</m:t>
                                    </m:r>
                                  </m:e>
                                </m:acc>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𝐶</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𝐵</m:t>
                                </m:r>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𝐶</m:t>
                                </m:r>
                                <m:r>
                                  <a:rPr lang="en-US" altLang="zh-CN" sz="1800" b="0" i="1" smtClean="0">
                                    <a:solidFill>
                                      <a:schemeClr val="bg1"/>
                                    </a:solidFill>
                                    <a:effectLst/>
                                    <a:latin typeface="Cambria Math" panose="02040503050406030204" pitchFamily="18" charset="0"/>
                                  </a:rPr>
                                  <m:t>=</m:t>
                                </m:r>
                                <m:r>
                                  <a:rPr lang="en-US" altLang="zh-CN" sz="1800" b="0" i="1">
                                    <a:solidFill>
                                      <a:schemeClr val="bg1"/>
                                    </a:solidFill>
                                    <a:latin typeface="Cambria Math" panose="02040503050406030204" pitchFamily="18" charset="0"/>
                                  </a:rPr>
                                  <m:t>𝐴</m:t>
                                </m:r>
                                <m:r>
                                  <a:rPr lang="en-US" altLang="zh-CN" sz="1800" b="0" i="1">
                                    <a:solidFill>
                                      <a:schemeClr val="bg1"/>
                                    </a:solidFill>
                                    <a:latin typeface="Cambria Math" panose="02040503050406030204" pitchFamily="18" charset="0"/>
                                  </a:rPr>
                                  <m:t>⋅</m:t>
                                </m:r>
                                <m:r>
                                  <a:rPr lang="en-US" altLang="zh-CN" sz="1800" b="0" i="1">
                                    <a:solidFill>
                                      <a:schemeClr val="bg1"/>
                                    </a:solidFill>
                                    <a:latin typeface="Cambria Math" panose="02040503050406030204" pitchFamily="18" charset="0"/>
                                  </a:rPr>
                                  <m:t>𝐵</m:t>
                                </m:r>
                                <m:r>
                                  <a:rPr lang="en-US" altLang="zh-CN" sz="1800" b="0" i="1">
                                    <a:solidFill>
                                      <a:schemeClr val="bg1"/>
                                    </a:solidFill>
                                    <a:latin typeface="Cambria Math" panose="02040503050406030204" pitchFamily="18" charset="0"/>
                                  </a:rPr>
                                  <m:t>+</m:t>
                                </m:r>
                                <m:acc>
                                  <m:accPr>
                                    <m:chr m:val="̅"/>
                                    <m:ctrlPr>
                                      <a:rPr lang="en-US" altLang="zh-CN" sz="1800" b="0" i="1">
                                        <a:solidFill>
                                          <a:schemeClr val="bg1"/>
                                        </a:solidFill>
                                        <a:latin typeface="Cambria Math" panose="02040503050406030204" pitchFamily="18" charset="0"/>
                                      </a:rPr>
                                    </m:ctrlPr>
                                  </m:accPr>
                                  <m:e>
                                    <m:r>
                                      <a:rPr lang="en-US" altLang="zh-CN" sz="1800" b="0" i="1">
                                        <a:solidFill>
                                          <a:schemeClr val="bg1"/>
                                        </a:solidFill>
                                        <a:latin typeface="Cambria Math" panose="02040503050406030204" pitchFamily="18" charset="0"/>
                                      </a:rPr>
                                      <m:t>𝐴</m:t>
                                    </m:r>
                                  </m:e>
                                </m:acc>
                                <m:r>
                                  <a:rPr lang="en-US" altLang="zh-CN" sz="1800" b="0" i="1">
                                    <a:solidFill>
                                      <a:schemeClr val="bg1"/>
                                    </a:solidFill>
                                    <a:latin typeface="Cambria Math" panose="02040503050406030204" pitchFamily="18" charset="0"/>
                                  </a:rPr>
                                  <m:t>⋅</m:t>
                                </m:r>
                                <m:r>
                                  <a:rPr lang="en-US" altLang="zh-CN" sz="1800" b="0" i="1">
                                    <a:solidFill>
                                      <a:schemeClr val="bg1"/>
                                    </a:solidFill>
                                    <a:latin typeface="Cambria Math" panose="02040503050406030204" pitchFamily="18" charset="0"/>
                                  </a:rPr>
                                  <m:t>𝐶</m:t>
                                </m:r>
                              </m:oMath>
                            </m:oMathPara>
                          </a14:m>
                          <a:endParaRPr lang="zh-CN" altLang="en-US" sz="1800" b="0" i="1" dirty="0">
                            <a:solidFill>
                              <a:schemeClr val="bg1"/>
                            </a:solidFill>
                            <a:effectLst/>
                          </a:endParaRP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marL="342900" indent="-342900">
                            <a:lnSpc>
                              <a:spcPct val="125000"/>
                            </a:lnSpc>
                            <a:spcBef>
                              <a:spcPts val="1200"/>
                            </a:spcBef>
                            <a:buFont typeface="系统字体常规体"/>
                            <a:buChar char="•"/>
                          </a:pPr>
                          <a:r>
                            <a:rPr lang="zh-CN" altLang="en-US" sz="2400" dirty="0">
                              <a:latin typeface="KaiTi" panose="02010609060101010101" pitchFamily="49" charset="-122"/>
                              <a:ea typeface="KaiTi" panose="02010609060101010101" pitchFamily="49" charset="-122"/>
                            </a:rPr>
                            <a:t>在一个与或表达式中，如果两个乘积项中，一个包含了原变量</a:t>
                          </a:r>
                          <a14:m>
                            <m:oMath xmlns:m="http://schemas.openxmlformats.org/officeDocument/2006/math">
                              <m:r>
                                <a:rPr lang="en-US" altLang="zh-CN" sz="2400" i="1" dirty="0" smtClean="0">
                                  <a:latin typeface="Cambria Math" panose="02040503050406030204" pitchFamily="18" charset="0"/>
                                  <a:ea typeface="KaiTi" panose="02010609060101010101" pitchFamily="49" charset="-122"/>
                                </a:rPr>
                                <m:t>𝐴</m:t>
                              </m:r>
                            </m:oMath>
                          </a14:m>
                          <a:r>
                            <a:rPr lang="zh-CN" altLang="en-US" sz="2400" dirty="0">
                              <a:latin typeface="KaiTi" panose="02010609060101010101" pitchFamily="49" charset="-122"/>
                              <a:ea typeface="KaiTi" panose="02010609060101010101" pitchFamily="49" charset="-122"/>
                            </a:rPr>
                            <a:t>，另一项包含了反变量</a:t>
                          </a:r>
                          <a14:m>
                            <m:oMath xmlns:m="http://schemas.openxmlformats.org/officeDocument/2006/math">
                              <m:acc>
                                <m:accPr>
                                  <m:chr m:val="̅"/>
                                  <m:ctrlPr>
                                    <a:rPr lang="en-US" altLang="zh-CN" sz="2400" b="0" i="1" dirty="0" smtClean="0">
                                      <a:latin typeface="Cambria Math" panose="02040503050406030204" pitchFamily="18" charset="0"/>
                                      <a:ea typeface="KaiTi" panose="02010609060101010101" pitchFamily="49" charset="-122"/>
                                    </a:rPr>
                                  </m:ctrlPr>
                                </m:accPr>
                                <m:e>
                                  <m:r>
                                    <a:rPr lang="en-US" altLang="zh-CN" sz="2400" i="1" dirty="0" smtClean="0">
                                      <a:latin typeface="Cambria Math" panose="02040503050406030204" pitchFamily="18" charset="0"/>
                                      <a:ea typeface="KaiTi" panose="02010609060101010101" pitchFamily="49" charset="-122"/>
                                    </a:rPr>
                                    <m:t>𝐴</m:t>
                                  </m:r>
                                </m:e>
                              </m:acc>
                            </m:oMath>
                          </a14:m>
                          <a:r>
                            <a:rPr lang="zh-CN" altLang="en-US" sz="2400" dirty="0">
                              <a:latin typeface="KaiTi" panose="02010609060101010101" pitchFamily="49" charset="-122"/>
                              <a:ea typeface="KaiTi" panose="02010609060101010101" pitchFamily="49" charset="-122"/>
                            </a:rPr>
                            <a:t>，而这两项其余的因子都是第三个乘积项的因子，则第三个乘积项是多余的，称之为冗余项</a:t>
                          </a: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12260000"/>
                      </a:ext>
                    </a:extLst>
                  </a:tr>
                  <a:tr h="1022355">
                    <a:tc>
                      <a:txBody>
                        <a:bodyPr/>
                        <a:lstStyle/>
                        <a:p>
                          <a:pPr>
                            <a:lnSpc>
                              <a:spcPct val="125000"/>
                            </a:lnSpc>
                          </a:pPr>
                          <a14:m>
                            <m:oMathPara xmlns:m="http://schemas.openxmlformats.org/officeDocument/2006/math">
                              <m:oMathParaPr>
                                <m:jc m:val="centerGroup"/>
                              </m:oMathParaPr>
                              <m:oMath xmlns:m="http://schemas.openxmlformats.org/officeDocument/2006/math">
                                <m:acc>
                                  <m:accPr>
                                    <m:chr m:val="̅"/>
                                    <m:ctrlPr>
                                      <a:rPr lang="en-US" altLang="zh-CN" sz="1800" b="0" i="1" smtClean="0">
                                        <a:solidFill>
                                          <a:schemeClr val="bg1"/>
                                        </a:solidFill>
                                        <a:effectLst/>
                                        <a:latin typeface="Cambria Math" panose="02040503050406030204" pitchFamily="18" charset="0"/>
                                      </a:rPr>
                                    </m:ctrlPr>
                                  </m:accPr>
                                  <m:e>
                                    <m:r>
                                      <a:rPr lang="en-US" altLang="zh-CN" sz="1800" b="0" i="1" smtClean="0">
                                        <a:solidFill>
                                          <a:schemeClr val="bg1"/>
                                        </a:solidFill>
                                        <a:effectLst/>
                                        <a:latin typeface="Cambria Math" panose="02040503050406030204" pitchFamily="18" charset="0"/>
                                      </a:rPr>
                                      <m:t>𝐴</m:t>
                                    </m:r>
                                    <m:r>
                                      <a:rPr lang="en-US" altLang="zh-CN" sz="1800" b="0" i="1" smtClean="0">
                                        <a:solidFill>
                                          <a:schemeClr val="bg1"/>
                                        </a:solidFill>
                                        <a:effectLst/>
                                        <a:latin typeface="Cambria Math" panose="02040503050406030204" pitchFamily="18" charset="0"/>
                                      </a:rPr>
                                      <m:t>⋅</m:t>
                                    </m:r>
                                    <m:acc>
                                      <m:accPr>
                                        <m:chr m:val="̅"/>
                                        <m:ctrlPr>
                                          <a:rPr lang="en-US" altLang="zh-CN" sz="1800" b="0" i="1" smtClean="0">
                                            <a:solidFill>
                                              <a:schemeClr val="bg1"/>
                                            </a:solidFill>
                                            <a:effectLst/>
                                            <a:latin typeface="Cambria Math" panose="02040503050406030204" pitchFamily="18" charset="0"/>
                                          </a:rPr>
                                        </m:ctrlPr>
                                      </m:accPr>
                                      <m:e>
                                        <m:r>
                                          <a:rPr lang="en-US" altLang="zh-CN" sz="1800" b="0" i="1" smtClean="0">
                                            <a:solidFill>
                                              <a:schemeClr val="bg1"/>
                                            </a:solidFill>
                                            <a:effectLst/>
                                            <a:latin typeface="Cambria Math" panose="02040503050406030204" pitchFamily="18" charset="0"/>
                                          </a:rPr>
                                          <m:t>𝐵</m:t>
                                        </m:r>
                                      </m:e>
                                    </m:acc>
                                    <m:r>
                                      <a:rPr lang="en-US" altLang="zh-CN" sz="1800" b="0" i="1" smtClean="0">
                                        <a:solidFill>
                                          <a:schemeClr val="bg1"/>
                                        </a:solidFill>
                                        <a:effectLst/>
                                        <a:latin typeface="Cambria Math" panose="02040503050406030204" pitchFamily="18" charset="0"/>
                                      </a:rPr>
                                      <m:t>+</m:t>
                                    </m:r>
                                    <m:acc>
                                      <m:accPr>
                                        <m:chr m:val="̅"/>
                                        <m:ctrlPr>
                                          <a:rPr lang="en-US" altLang="zh-CN" sz="1800" b="0" i="1" smtClean="0">
                                            <a:solidFill>
                                              <a:schemeClr val="bg1"/>
                                            </a:solidFill>
                                            <a:effectLst/>
                                            <a:latin typeface="Cambria Math" panose="02040503050406030204" pitchFamily="18" charset="0"/>
                                          </a:rPr>
                                        </m:ctrlPr>
                                      </m:accPr>
                                      <m:e>
                                        <m:r>
                                          <a:rPr lang="en-US" altLang="zh-CN" sz="1800" b="0" i="1" smtClean="0">
                                            <a:solidFill>
                                              <a:schemeClr val="bg1"/>
                                            </a:solidFill>
                                            <a:effectLst/>
                                            <a:latin typeface="Cambria Math" panose="02040503050406030204" pitchFamily="18" charset="0"/>
                                          </a:rPr>
                                          <m:t>𝐴</m:t>
                                        </m:r>
                                      </m:e>
                                    </m:acc>
                                    <m:r>
                                      <a:rPr lang="en-US" altLang="zh-CN" sz="1800" b="0" i="1" smtClean="0">
                                        <a:solidFill>
                                          <a:schemeClr val="bg1"/>
                                        </a:solidFill>
                                        <a:effectLst/>
                                        <a:latin typeface="Cambria Math" panose="02040503050406030204" pitchFamily="18" charset="0"/>
                                      </a:rPr>
                                      <m:t>⋅</m:t>
                                    </m:r>
                                    <m:r>
                                      <a:rPr lang="en-US" altLang="zh-CN" sz="1800" b="0" i="1" smtClean="0">
                                        <a:solidFill>
                                          <a:schemeClr val="bg1"/>
                                        </a:solidFill>
                                        <a:effectLst/>
                                        <a:latin typeface="Cambria Math" panose="02040503050406030204" pitchFamily="18" charset="0"/>
                                      </a:rPr>
                                      <m:t>𝐵</m:t>
                                    </m:r>
                                  </m:e>
                                </m:acc>
                                <m:r>
                                  <a:rPr lang="en-US" altLang="zh-CN" sz="1800" b="0" i="1" smtClean="0">
                                    <a:solidFill>
                                      <a:schemeClr val="bg1"/>
                                    </a:solidFill>
                                    <a:effectLst/>
                                    <a:latin typeface="Cambria Math" panose="02040503050406030204" pitchFamily="18" charset="0"/>
                                  </a:rPr>
                                  <m:t>=</m:t>
                                </m:r>
                                <m:acc>
                                  <m:accPr>
                                    <m:chr m:val="̅"/>
                                    <m:ctrlPr>
                                      <a:rPr lang="en-US" altLang="zh-CN" sz="1800" b="0" i="1" smtClean="0">
                                        <a:solidFill>
                                          <a:schemeClr val="bg1"/>
                                        </a:solidFill>
                                        <a:latin typeface="Cambria Math" panose="02040503050406030204" pitchFamily="18" charset="0"/>
                                      </a:rPr>
                                    </m:ctrlPr>
                                  </m:accPr>
                                  <m:e>
                                    <m:r>
                                      <a:rPr lang="en-US" altLang="zh-CN" sz="1800" b="0" i="1">
                                        <a:solidFill>
                                          <a:schemeClr val="bg1"/>
                                        </a:solidFill>
                                        <a:latin typeface="Cambria Math" panose="02040503050406030204" pitchFamily="18" charset="0"/>
                                      </a:rPr>
                                      <m:t>𝐴</m:t>
                                    </m:r>
                                  </m:e>
                                </m:acc>
                                <m:r>
                                  <a:rPr lang="en-US" altLang="zh-CN" sz="1800" b="0" i="1">
                                    <a:solidFill>
                                      <a:schemeClr val="bg1"/>
                                    </a:solidFill>
                                    <a:latin typeface="Cambria Math" panose="02040503050406030204" pitchFamily="18" charset="0"/>
                                  </a:rPr>
                                  <m:t>⋅</m:t>
                                </m:r>
                                <m:acc>
                                  <m:accPr>
                                    <m:chr m:val="̅"/>
                                    <m:ctrlPr>
                                      <a:rPr lang="en-US" altLang="zh-CN" sz="1800" b="0" i="1" smtClean="0">
                                        <a:solidFill>
                                          <a:schemeClr val="bg1"/>
                                        </a:solidFill>
                                        <a:latin typeface="Cambria Math" panose="02040503050406030204" pitchFamily="18" charset="0"/>
                                      </a:rPr>
                                    </m:ctrlPr>
                                  </m:accPr>
                                  <m:e>
                                    <m:r>
                                      <a:rPr lang="en-US" altLang="zh-CN" sz="1800" b="0" i="1">
                                        <a:solidFill>
                                          <a:schemeClr val="bg1"/>
                                        </a:solidFill>
                                        <a:latin typeface="Cambria Math" panose="02040503050406030204" pitchFamily="18" charset="0"/>
                                      </a:rPr>
                                      <m:t>𝐵</m:t>
                                    </m:r>
                                  </m:e>
                                </m:acc>
                                <m:r>
                                  <a:rPr lang="en-US" altLang="zh-CN" sz="1800" b="0" i="1">
                                    <a:solidFill>
                                      <a:schemeClr val="bg1"/>
                                    </a:solidFill>
                                    <a:latin typeface="Cambria Math" panose="02040503050406030204" pitchFamily="18" charset="0"/>
                                  </a:rPr>
                                  <m:t>+</m:t>
                                </m:r>
                                <m:r>
                                  <a:rPr lang="en-US" altLang="zh-CN" sz="1800" b="0" i="1" smtClean="0">
                                    <a:solidFill>
                                      <a:schemeClr val="bg1"/>
                                    </a:solidFill>
                                    <a:latin typeface="Cambria Math" panose="02040503050406030204" pitchFamily="18" charset="0"/>
                                  </a:rPr>
                                  <m:t>𝐴</m:t>
                                </m:r>
                                <m:r>
                                  <a:rPr lang="en-US" altLang="zh-CN" sz="1800" b="0" i="1" smtClean="0">
                                    <a:solidFill>
                                      <a:schemeClr val="bg1"/>
                                    </a:solidFill>
                                    <a:latin typeface="Cambria Math" panose="02040503050406030204" pitchFamily="18" charset="0"/>
                                  </a:rPr>
                                  <m:t>⋅</m:t>
                                </m:r>
                                <m:r>
                                  <a:rPr lang="en-US" altLang="zh-CN" sz="1800" b="0" i="1" smtClean="0">
                                    <a:solidFill>
                                      <a:schemeClr val="bg1"/>
                                    </a:solidFill>
                                    <a:latin typeface="Cambria Math" panose="02040503050406030204" pitchFamily="18" charset="0"/>
                                  </a:rPr>
                                  <m:t>𝐵</m:t>
                                </m:r>
                              </m:oMath>
                            </m:oMathPara>
                          </a14:m>
                          <a:endParaRPr lang="zh-CN" altLang="en-US" b="0" dirty="0">
                            <a:solidFill>
                              <a:schemeClr val="bg1"/>
                            </a:solidFill>
                          </a:endParaRP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4472C4"/>
                        </a:solidFill>
                      </a:tcPr>
                    </a:tc>
                    <a:tc>
                      <a:txBody>
                        <a:bodyPr/>
                        <a:lstStyle/>
                        <a:p>
                          <a:pPr marL="342900" indent="-342900">
                            <a:lnSpc>
                              <a:spcPct val="125000"/>
                            </a:lnSpc>
                            <a:spcBef>
                              <a:spcPts val="1200"/>
                            </a:spcBef>
                            <a:buFont typeface="Arial" panose="020B0604020202020204" pitchFamily="34" charset="0"/>
                            <a:buChar char="•"/>
                          </a:pPr>
                          <a:r>
                            <a:rPr lang="zh-CN" altLang="en-US" sz="2400" dirty="0">
                              <a:latin typeface="KaiTi" panose="02010609060101010101" pitchFamily="49" charset="-122"/>
                              <a:ea typeface="KaiTi" panose="02010609060101010101" pitchFamily="49" charset="-122"/>
                            </a:rPr>
                            <a:t>两个变量异或，其反就是它们的同或；反之，两者同或的反就是他们的异或</a:t>
                          </a: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1397048"/>
                      </a:ext>
                    </a:extLst>
                  </a:tr>
                </a:tbl>
              </a:graphicData>
            </a:graphic>
          </p:graphicFrame>
        </mc:Choice>
        <mc:Fallback xmlns="">
          <p:graphicFrame>
            <p:nvGraphicFramePr>
              <p:cNvPr id="3" name="表格 5">
                <a:extLst>
                  <a:ext uri="{FF2B5EF4-FFF2-40B4-BE49-F238E27FC236}">
                    <a16:creationId xmlns:a16="http://schemas.microsoft.com/office/drawing/2014/main" id="{FA497968-918E-A682-F74D-03994C4212CC}"/>
                  </a:ext>
                </a:extLst>
              </p:cNvPr>
              <p:cNvGraphicFramePr>
                <a:graphicFrameLocks noGrp="1"/>
              </p:cNvGraphicFramePr>
              <p:nvPr>
                <p:extLst>
                  <p:ext uri="{D42A27DB-BD31-4B8C-83A1-F6EECF244321}">
                    <p14:modId xmlns:p14="http://schemas.microsoft.com/office/powerpoint/2010/main" val="2720341479"/>
                  </p:ext>
                </p:extLst>
              </p:nvPr>
            </p:nvGraphicFramePr>
            <p:xfrm>
              <a:off x="314709" y="780584"/>
              <a:ext cx="11338314" cy="5551699"/>
            </p:xfrm>
            <a:graphic>
              <a:graphicData uri="http://schemas.openxmlformats.org/drawingml/2006/table">
                <a:tbl>
                  <a:tblPr firstRow="1" bandRow="1">
                    <a:tableStyleId>{5C22544A-7EE6-4342-B048-85BDC9FD1C3A}</a:tableStyleId>
                  </a:tblPr>
                  <a:tblGrid>
                    <a:gridCol w="4067719">
                      <a:extLst>
                        <a:ext uri="{9D8B030D-6E8A-4147-A177-3AD203B41FA5}">
                          <a16:colId xmlns:a16="http://schemas.microsoft.com/office/drawing/2014/main" val="3107089890"/>
                        </a:ext>
                      </a:extLst>
                    </a:gridCol>
                    <a:gridCol w="7270595">
                      <a:extLst>
                        <a:ext uri="{9D8B030D-6E8A-4147-A177-3AD203B41FA5}">
                          <a16:colId xmlns:a16="http://schemas.microsoft.com/office/drawing/2014/main" val="771080083"/>
                        </a:ext>
                      </a:extLst>
                    </a:gridCol>
                  </a:tblGrid>
                  <a:tr h="470903">
                    <a:tc>
                      <a:txBody>
                        <a:bodyPr/>
                        <a:lstStyle/>
                        <a:p>
                          <a:endParaRPr lang="zh-CN"/>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2703" r="-178816" b="-1105405"/>
                          </a:stretch>
                        </a:blipFill>
                      </a:tcPr>
                    </a:tc>
                    <a:tc>
                      <a:txBody>
                        <a:bodyPr/>
                        <a:lstStyle/>
                        <a:p>
                          <a:pPr>
                            <a:lnSpc>
                              <a:spcPct val="125000"/>
                            </a:lnSpc>
                          </a:pPr>
                          <a:endParaRPr lang="zh-CN" altLang="en-US" dirty="0"/>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05643425"/>
                      </a:ext>
                    </a:extLst>
                  </a:tr>
                  <a:tr h="1022355">
                    <a:tc>
                      <a:txBody>
                        <a:bodyPr/>
                        <a:lstStyle/>
                        <a:p>
                          <a:endParaRPr lang="zh-CN"/>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46914" r="-178816" b="-404938"/>
                          </a:stretch>
                        </a:blipFill>
                      </a:tcPr>
                    </a:tc>
                    <a:tc>
                      <a:txBody>
                        <a:bodyPr/>
                        <a:lstStyle/>
                        <a:p>
                          <a:pPr marL="342900" indent="-342900">
                            <a:lnSpc>
                              <a:spcPct val="125000"/>
                            </a:lnSpc>
                            <a:buFont typeface="標楷體" panose="02010601000101010101" pitchFamily="2" charset="-120"/>
                            <a:buChar char="•"/>
                          </a:pPr>
                          <a:r>
                            <a:rPr lang="zh-CN" altLang="en-US" sz="2400" dirty="0">
                              <a:latin typeface="KaiTi" panose="02010609060101010101" pitchFamily="49" charset="-122"/>
                              <a:ea typeface="KaiTi" panose="02010609060101010101" pitchFamily="49" charset="-122"/>
                            </a:rPr>
                            <a:t>在一个与或表达式中，如果一个乘积项是另一个乘积项的因子，则这另外一个乘积项是多余的</a:t>
                          </a: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57442672"/>
                      </a:ext>
                    </a:extLst>
                  </a:tr>
                  <a:tr h="1022355">
                    <a:tc>
                      <a:txBody>
                        <a:bodyPr/>
                        <a:lstStyle/>
                        <a:p>
                          <a:endParaRPr lang="zh-CN"/>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148750" r="-178816" b="-310000"/>
                          </a:stretch>
                        </a:blipFill>
                      </a:tcPr>
                    </a:tc>
                    <a:tc>
                      <a:txBody>
                        <a:bodyPr/>
                        <a:lstStyle/>
                        <a:p>
                          <a:pPr marL="342900" indent="-342900">
                            <a:lnSpc>
                              <a:spcPct val="125000"/>
                            </a:lnSpc>
                            <a:spcBef>
                              <a:spcPts val="1200"/>
                            </a:spcBef>
                            <a:buFont typeface="系统字体常规体"/>
                            <a:buChar char="•"/>
                          </a:pPr>
                          <a:r>
                            <a:rPr lang="zh-CN" altLang="en-US" sz="2400" dirty="0">
                              <a:latin typeface="KaiTi" panose="02010609060101010101" pitchFamily="49" charset="-122"/>
                              <a:ea typeface="KaiTi" panose="02010609060101010101" pitchFamily="49" charset="-122"/>
                            </a:rPr>
                            <a:t>在一个与或表达式中，如果一个乘积项的反是另一个乘积项的因子，则这个因子是多余的</a:t>
                          </a: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3865819"/>
                      </a:ext>
                    </a:extLst>
                  </a:tr>
                  <a:tr h="2013731">
                    <a:tc>
                      <a:txBody>
                        <a:bodyPr/>
                        <a:lstStyle/>
                        <a:p>
                          <a:endParaRPr lang="zh-CN"/>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125157" r="-178816" b="-55975"/>
                          </a:stretch>
                        </a:blipFill>
                      </a:tcPr>
                    </a:tc>
                    <a:tc>
                      <a:txBody>
                        <a:bodyPr/>
                        <a:lstStyle/>
                        <a:p>
                          <a:endParaRPr lang="zh-CN"/>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l="-56021" t="-125157" r="-175" b="-55975"/>
                          </a:stretch>
                        </a:blipFill>
                      </a:tcPr>
                    </a:tc>
                    <a:extLst>
                      <a:ext uri="{0D108BD9-81ED-4DB2-BD59-A6C34878D82A}">
                        <a16:rowId xmlns:a16="http://schemas.microsoft.com/office/drawing/2014/main" val="2712260000"/>
                      </a:ext>
                    </a:extLst>
                  </a:tr>
                  <a:tr h="1022355">
                    <a:tc>
                      <a:txBody>
                        <a:bodyPr/>
                        <a:lstStyle/>
                        <a:p>
                          <a:endParaRPr lang="zh-CN"/>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blipFill>
                          <a:blip r:embed="rId2"/>
                          <a:stretch>
                            <a:fillRect t="-441975" r="-178816" b="-9877"/>
                          </a:stretch>
                        </a:blipFill>
                      </a:tcPr>
                    </a:tc>
                    <a:tc>
                      <a:txBody>
                        <a:bodyPr/>
                        <a:lstStyle/>
                        <a:p>
                          <a:pPr marL="342900" indent="-342900">
                            <a:lnSpc>
                              <a:spcPct val="125000"/>
                            </a:lnSpc>
                            <a:spcBef>
                              <a:spcPts val="1200"/>
                            </a:spcBef>
                            <a:buFont typeface="Arial" panose="020B0604020202020204" pitchFamily="34" charset="0"/>
                            <a:buChar char="•"/>
                          </a:pPr>
                          <a:r>
                            <a:rPr lang="zh-CN" altLang="en-US" sz="2400" dirty="0">
                              <a:latin typeface="KaiTi" panose="02010609060101010101" pitchFamily="49" charset="-122"/>
                              <a:ea typeface="KaiTi" panose="02010609060101010101" pitchFamily="49" charset="-122"/>
                            </a:rPr>
                            <a:t>两个变量异或，其反就是它们的同或；反之，两者同或的反就是他们的异或</a:t>
                          </a:r>
                        </a:p>
                      </a:txBody>
                      <a:tcPr marL="90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61397048"/>
                      </a:ext>
                    </a:extLst>
                  </a:tr>
                </a:tbl>
              </a:graphicData>
            </a:graphic>
          </p:graphicFrame>
        </mc:Fallback>
      </mc:AlternateContent>
      <p:sp>
        <p:nvSpPr>
          <p:cNvPr id="6" name="灯片编号占位符 5">
            <a:extLst>
              <a:ext uri="{FF2B5EF4-FFF2-40B4-BE49-F238E27FC236}">
                <a16:creationId xmlns:a16="http://schemas.microsoft.com/office/drawing/2014/main" id="{8402321B-C34E-577A-CC1D-FBD5F4B685D6}"/>
              </a:ext>
            </a:extLst>
          </p:cNvPr>
          <p:cNvSpPr>
            <a:spLocks noGrp="1"/>
          </p:cNvSpPr>
          <p:nvPr>
            <p:ph type="sldNum" sz="quarter" idx="12"/>
          </p:nvPr>
        </p:nvSpPr>
        <p:spPr/>
        <p:txBody>
          <a:bodyPr/>
          <a:lstStyle/>
          <a:p>
            <a:fld id="{392CBAA0-59E6-204E-8F03-85E5040D48B8}" type="slidenum">
              <a:rPr kumimoji="1" lang="zh-CN" altLang="en-US" smtClean="0"/>
              <a:t>21</a:t>
            </a:fld>
            <a:r>
              <a:rPr kumimoji="1" lang="en-US" altLang="zh-CN"/>
              <a:t>/90</a:t>
            </a:r>
            <a:endParaRPr kumimoji="1" lang="zh-CN" altLang="en-US" dirty="0"/>
          </a:p>
        </p:txBody>
      </p:sp>
    </p:spTree>
    <p:extLst>
      <p:ext uri="{BB962C8B-B14F-4D97-AF65-F5344CB8AC3E}">
        <p14:creationId xmlns:p14="http://schemas.microsoft.com/office/powerpoint/2010/main" val="275287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逻辑代数的基本概念、公式和定理</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latin typeface="Myriad Pro" panose="020B0503030403020204" pitchFamily="34" charset="0"/>
                <a:ea typeface="Songti SC" panose="02010600040101010101" pitchFamily="2" charset="-122"/>
              </a:rPr>
              <a:t>逻辑函数的化简方法</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逻辑函数的标准与或式和最简式</a:t>
            </a:r>
            <a:endParaRPr kumimoji="1" lang="en-US" altLang="zh-CN" sz="2400" dirty="0">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57695201-1418-EF55-39A3-F7FDE3C1701C}"/>
              </a:ext>
            </a:extLst>
          </p:cNvPr>
          <p:cNvSpPr>
            <a:spLocks noGrp="1"/>
          </p:cNvSpPr>
          <p:nvPr>
            <p:ph type="sldNum" sz="quarter" idx="12"/>
          </p:nvPr>
        </p:nvSpPr>
        <p:spPr/>
        <p:txBody>
          <a:bodyPr/>
          <a:lstStyle/>
          <a:p>
            <a:fld id="{392CBAA0-59E6-204E-8F03-85E5040D48B8}" type="slidenum">
              <a:rPr kumimoji="1" lang="zh-CN" altLang="en-US" smtClean="0"/>
              <a:t>22</a:t>
            </a:fld>
            <a:r>
              <a:rPr kumimoji="1" lang="en-US" altLang="zh-CN"/>
              <a:t>/90</a:t>
            </a:r>
            <a:endParaRPr kumimoji="1" lang="zh-CN" altLang="en-US" dirty="0"/>
          </a:p>
        </p:txBody>
      </p:sp>
    </p:spTree>
    <p:extLst>
      <p:ext uri="{BB962C8B-B14F-4D97-AF65-F5344CB8AC3E}">
        <p14:creationId xmlns:p14="http://schemas.microsoft.com/office/powerpoint/2010/main" val="91482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2.1 </a:t>
            </a:r>
            <a:r>
              <a:rPr kumimoji="1" lang="zh-CN" altLang="en-US" dirty="0"/>
              <a:t>逻辑函数的化简方法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4120102"/>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逻辑函数的化简</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逻辑函数的表达式越简单，实现它的电路也越简单</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不仅经济，可靠性也得到提高</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公式化简法</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用逻辑代数中的公式和定理进行化简</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图形化简法</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卡诺图</a:t>
            </a:r>
          </a:p>
        </p:txBody>
      </p:sp>
      <p:sp>
        <p:nvSpPr>
          <p:cNvPr id="2" name="灯片编号占位符 1">
            <a:extLst>
              <a:ext uri="{FF2B5EF4-FFF2-40B4-BE49-F238E27FC236}">
                <a16:creationId xmlns:a16="http://schemas.microsoft.com/office/drawing/2014/main" id="{2859865F-BE41-5502-0765-63BDC83DA535}"/>
              </a:ext>
            </a:extLst>
          </p:cNvPr>
          <p:cNvSpPr>
            <a:spLocks noGrp="1"/>
          </p:cNvSpPr>
          <p:nvPr>
            <p:ph type="sldNum" sz="quarter" idx="12"/>
          </p:nvPr>
        </p:nvSpPr>
        <p:spPr/>
        <p:txBody>
          <a:bodyPr/>
          <a:lstStyle/>
          <a:p>
            <a:fld id="{392CBAA0-59E6-204E-8F03-85E5040D48B8}" type="slidenum">
              <a:rPr kumimoji="1" lang="zh-CN" altLang="en-US" smtClean="0"/>
              <a:t>23</a:t>
            </a:fld>
            <a:r>
              <a:rPr kumimoji="1" lang="en-US" altLang="zh-CN"/>
              <a:t>/90</a:t>
            </a:r>
            <a:endParaRPr kumimoji="1" lang="zh-CN" altLang="en-US" dirty="0"/>
          </a:p>
        </p:txBody>
      </p:sp>
    </p:spTree>
    <p:extLst>
      <p:ext uri="{BB962C8B-B14F-4D97-AF65-F5344CB8AC3E}">
        <p14:creationId xmlns:p14="http://schemas.microsoft.com/office/powerpoint/2010/main" val="182683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逻辑函数的标准与或式和最简式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3812326"/>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在数字电路中，用集成电路实现逻辑函数时，有些情况下用的是标准与或式，但一般情况下多是函数的最简表达式，或某种化简形式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逻辑函数的表达式越简单，实现它的电路也越简单</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不仅经济，可靠性也得到提高</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标准与或式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任何逻辑函数都可以表示成为</a:t>
            </a:r>
            <a:r>
              <a:rPr kumimoji="1" lang="zh-CN" altLang="en-US" sz="2400" dirty="0">
                <a:solidFill>
                  <a:srgbClr val="0000FF"/>
                </a:solidFill>
                <a:latin typeface="KaiTi" panose="02010609060101010101" pitchFamily="49" charset="-122"/>
                <a:ea typeface="KaiTi" panose="02010609060101010101" pitchFamily="49" charset="-122"/>
              </a:rPr>
              <a:t>最小项</a:t>
            </a:r>
            <a:r>
              <a:rPr kumimoji="1" lang="zh-CN" altLang="en-US" sz="2400" dirty="0">
                <a:latin typeface="KaiTi" panose="02010609060101010101" pitchFamily="49" charset="-122"/>
                <a:ea typeface="KaiTi" panose="02010609060101010101" pitchFamily="49" charset="-122"/>
              </a:rPr>
              <a:t>之和的形式，即标准与或式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任何逻辑函数，都是由函数中变量的若干个最小项构成的</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798A30CB-6BBF-1E60-A4B0-58B45F8A11AF}"/>
              </a:ext>
            </a:extLst>
          </p:cNvPr>
          <p:cNvSpPr>
            <a:spLocks noGrp="1"/>
          </p:cNvSpPr>
          <p:nvPr>
            <p:ph type="sldNum" sz="quarter" idx="12"/>
          </p:nvPr>
        </p:nvSpPr>
        <p:spPr/>
        <p:txBody>
          <a:bodyPr/>
          <a:lstStyle/>
          <a:p>
            <a:fld id="{392CBAA0-59E6-204E-8F03-85E5040D48B8}" type="slidenum">
              <a:rPr kumimoji="1" lang="zh-CN" altLang="en-US" smtClean="0"/>
              <a:t>24</a:t>
            </a:fld>
            <a:r>
              <a:rPr kumimoji="1" lang="en-US" altLang="zh-CN"/>
              <a:t>/90</a:t>
            </a:r>
            <a:endParaRPr kumimoji="1" lang="zh-CN" altLang="en-US" dirty="0"/>
          </a:p>
        </p:txBody>
      </p:sp>
    </p:spTree>
    <p:extLst>
      <p:ext uri="{BB962C8B-B14F-4D97-AF65-F5344CB8AC3E}">
        <p14:creationId xmlns:p14="http://schemas.microsoft.com/office/powerpoint/2010/main" val="3244960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最小项的概念</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416402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14:m>
                  <m:oMath xmlns:m="http://schemas.openxmlformats.org/officeDocument/2006/math">
                    <m:r>
                      <a:rPr kumimoji="1" lang="en-US" altLang="zh-CN" sz="2800" b="0" i="1" smtClean="0">
                        <a:latin typeface="Cambria Math" panose="02040503050406030204" pitchFamily="18" charset="0"/>
                        <a:ea typeface="Songti SC" panose="02010600040101010101" pitchFamily="2" charset="-122"/>
                      </a:rPr>
                      <m:t>𝑌</m:t>
                    </m:r>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𝐹</m:t>
                    </m:r>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𝐴</m:t>
                    </m:r>
                    <m:r>
                      <a:rPr kumimoji="1" lang="en-US" altLang="zh-CN" sz="2800" b="0" i="1" smtClean="0">
                        <a:latin typeface="Cambria Math" panose="02040503050406030204" pitchFamily="18" charset="0"/>
                        <a:ea typeface="Songti SC" panose="02010600040101010101" pitchFamily="2" charset="-122"/>
                      </a:rPr>
                      <m:t>,</m:t>
                    </m:r>
                    <m:r>
                      <a:rPr kumimoji="1" lang="zh-CN" altLang="en-US" sz="2800" b="0" i="1" smtClean="0">
                        <a:latin typeface="Cambria Math" panose="02040503050406030204" pitchFamily="18" charset="0"/>
                        <a:ea typeface="Songti SC" panose="02010600040101010101" pitchFamily="2" charset="-122"/>
                      </a:rPr>
                      <m:t> </m:t>
                    </m:r>
                    <m:r>
                      <a:rPr kumimoji="1" lang="en-US" altLang="zh-CN" sz="2800" b="0" i="1" smtClean="0">
                        <a:latin typeface="Cambria Math" panose="02040503050406030204" pitchFamily="18" charset="0"/>
                        <a:ea typeface="Songti SC" panose="02010600040101010101" pitchFamily="2" charset="-122"/>
                      </a:rPr>
                      <m:t>𝐵</m:t>
                    </m:r>
                    <m:r>
                      <a:rPr kumimoji="1" lang="en-US" altLang="zh-CN" sz="2800" b="0" i="1" smtClean="0">
                        <a:latin typeface="Cambria Math" panose="02040503050406030204" pitchFamily="18" charset="0"/>
                        <a:ea typeface="Songti SC" panose="02010600040101010101" pitchFamily="2" charset="-122"/>
                      </a:rPr>
                      <m:t>,</m:t>
                    </m:r>
                    <m:r>
                      <a:rPr kumimoji="1" lang="zh-CN" altLang="en-US" sz="2800" b="0" i="1" smtClean="0">
                        <a:latin typeface="Cambria Math" panose="02040503050406030204" pitchFamily="18" charset="0"/>
                        <a:ea typeface="Songti SC" panose="02010600040101010101" pitchFamily="2" charset="-122"/>
                      </a:rPr>
                      <m:t> </m:t>
                    </m:r>
                    <m:r>
                      <a:rPr kumimoji="1" lang="en-US" altLang="zh-CN" sz="2800" b="0" i="1" smtClean="0">
                        <a:latin typeface="Cambria Math" panose="02040503050406030204" pitchFamily="18" charset="0"/>
                        <a:ea typeface="Songti SC" panose="02010600040101010101" pitchFamily="2" charset="-122"/>
                      </a:rPr>
                      <m:t>𝐶</m:t>
                    </m:r>
                    <m:r>
                      <a:rPr kumimoji="1" lang="en-US" altLang="zh-CN" sz="2800" b="0" i="1" smtClean="0">
                        <a:latin typeface="Cambria Math" panose="02040503050406030204" pitchFamily="18" charset="0"/>
                        <a:ea typeface="Songti SC" panose="02010600040101010101" pitchFamily="2" charset="-122"/>
                      </a:rPr>
                      <m:t>)</m:t>
                    </m:r>
                  </m:oMath>
                </a14:m>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三个变量可以构成</a:t>
                </a:r>
                <a:r>
                  <a:rPr kumimoji="1" lang="en-US" altLang="zh-CN" sz="2400" dirty="0">
                    <a:latin typeface="KaiTi" panose="02010609060101010101" pitchFamily="49" charset="-122"/>
                    <a:ea typeface="KaiTi" panose="02010609060101010101" pitchFamily="49" charset="-122"/>
                  </a:rPr>
                  <a:t>8</a:t>
                </a:r>
                <a:r>
                  <a:rPr kumimoji="1" lang="zh-CN" altLang="en-US" sz="2400" dirty="0">
                    <a:latin typeface="KaiTi" panose="02010609060101010101" pitchFamily="49" charset="-122"/>
                    <a:ea typeface="KaiTi" panose="02010609060101010101" pitchFamily="49" charset="-122"/>
                  </a:rPr>
                  <a:t>个标准形式的乘积项：</a:t>
                </a:r>
                <a14:m>
                  <m:oMath xmlns:m="http://schemas.openxmlformats.org/officeDocument/2006/math">
                    <m:acc>
                      <m:accPr>
                        <m:chr m:val="̅"/>
                        <m:ctrlPr>
                          <a:rPr kumimoji="1" lang="zh-CN" altLang="en-US" sz="240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acc>
                      <m:accPr>
                        <m:chr m:val="̅"/>
                        <m:ctrlPr>
                          <a:rPr kumimoji="1" lang="zh-CN" altLang="en-US" sz="240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acc>
                      <m:accPr>
                        <m:chr m:val="̅"/>
                        <m:ctrlPr>
                          <a:rPr kumimoji="1" lang="zh-CN" altLang="en-US" sz="240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𝐶</m:t>
                        </m:r>
                      </m:e>
                    </m:acc>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acc>
                      <m:accPr>
                        <m:chr m:val="̅"/>
                        <m:ctrlPr>
                          <a:rPr kumimoji="1" lang="zh-CN" altLang="en-US"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acc>
                      <m:accPr>
                        <m:chr m:val="̅"/>
                        <m:ctrlPr>
                          <a:rPr kumimoji="1" lang="zh-CN" altLang="en-US" sz="240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acc>
                      <m:accPr>
                        <m:chr m:val="̅"/>
                        <m:ctrlPr>
                          <a:rPr kumimoji="1" lang="zh-CN" altLang="en-US"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𝐵</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𝐶</m:t>
                        </m:r>
                      </m:e>
                    </m:acc>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acc>
                      <m:accPr>
                        <m:chr m:val="̅"/>
                        <m:ctrlPr>
                          <a:rPr kumimoji="1" lang="zh-CN" altLang="en-US"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𝐵𝐶</m:t>
                    </m:r>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acc>
                      <m:accPr>
                        <m:chr m:val="̅"/>
                        <m:ctrlPr>
                          <a:rPr kumimoji="1" lang="zh-CN" altLang="en-US" sz="240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𝐶</m:t>
                        </m:r>
                      </m:e>
                    </m:acc>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𝐴𝐵</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𝐶</m:t>
                        </m:r>
                      </m:e>
                    </m:acc>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𝐴𝐵𝐶</m:t>
                    </m:r>
                  </m:oMath>
                </a14:m>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这</a:t>
                </a:r>
                <a:r>
                  <a:rPr kumimoji="1" lang="en-US" altLang="zh-CN" sz="2800" dirty="0">
                    <a:latin typeface="Myriad Pro" panose="020B0503030403020204" pitchFamily="34" charset="0"/>
                    <a:ea typeface="Songti SC" panose="02010600040101010101" pitchFamily="2" charset="-122"/>
                  </a:rPr>
                  <a:t>8</a:t>
                </a:r>
                <a:r>
                  <a:rPr kumimoji="1" lang="zh-CN" altLang="en-US" sz="2800" dirty="0">
                    <a:latin typeface="Myriad Pro" panose="020B0503030403020204" pitchFamily="34" charset="0"/>
                    <a:ea typeface="Songti SC" panose="02010600040101010101" pitchFamily="2" charset="-122"/>
                  </a:rPr>
                  <a:t>个乘积项共同的特点</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 每个乘积项都有</a:t>
                </a:r>
                <a:r>
                  <a:rPr kumimoji="1" lang="en-US" altLang="zh-CN" sz="2400" dirty="0">
                    <a:latin typeface="KaiTi" panose="02010609060101010101" pitchFamily="49" charset="-122"/>
                    <a:ea typeface="KaiTi" panose="02010609060101010101" pitchFamily="49" charset="-122"/>
                  </a:rPr>
                  <a:t>3</a:t>
                </a:r>
                <a:r>
                  <a:rPr kumimoji="1" lang="zh-CN" altLang="en-US" sz="2400" dirty="0">
                    <a:latin typeface="KaiTi" panose="02010609060101010101" pitchFamily="49" charset="-122"/>
                    <a:ea typeface="KaiTi" panose="02010609060101010101" pitchFamily="49" charset="-122"/>
                  </a:rPr>
                  <a:t>个因子</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2.</a:t>
                </a:r>
                <a:r>
                  <a:rPr kumimoji="1" lang="zh-CN" altLang="en-US" sz="2400" dirty="0">
                    <a:latin typeface="KaiTi" panose="02010609060101010101" pitchFamily="49" charset="-122"/>
                    <a:ea typeface="KaiTi" panose="02010609060101010101" pitchFamily="49" charset="-122"/>
                  </a:rPr>
                  <a:t> 每一个变量都以原变量或者反变量的形式，作为一个因子在乘积项中出现且仅出现一次</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这样的乘积项就称为</a:t>
                </a:r>
                <a:r>
                  <a:rPr kumimoji="1" lang="zh-CN" altLang="en-US" sz="2400" dirty="0">
                    <a:solidFill>
                      <a:srgbClr val="0000FF"/>
                    </a:solidFill>
                    <a:latin typeface="KaiTi" panose="02010609060101010101" pitchFamily="49" charset="-122"/>
                    <a:ea typeface="KaiTi" panose="02010609060101010101" pitchFamily="49" charset="-122"/>
                  </a:rPr>
                  <a:t>最小项</a:t>
                </a:r>
                <a:endParaRPr kumimoji="1" lang="en-US" altLang="zh-CN" sz="2400" dirty="0">
                  <a:solidFill>
                    <a:srgbClr val="0000FF"/>
                  </a:solidFill>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1079606"/>
                <a:ext cx="12192000" cy="4164025"/>
              </a:xfrm>
              <a:prstGeom prst="rect">
                <a:avLst/>
              </a:prstGeom>
              <a:blipFill>
                <a:blip r:embed="rId2"/>
                <a:stretch>
                  <a:fillRect l="-938" t="-608" b="-2128"/>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E09EBBCE-767D-63AC-A5B9-5A7A24BF4E3C}"/>
              </a:ext>
            </a:extLst>
          </p:cNvPr>
          <p:cNvSpPr>
            <a:spLocks noGrp="1"/>
          </p:cNvSpPr>
          <p:nvPr>
            <p:ph type="sldNum" sz="quarter" idx="12"/>
          </p:nvPr>
        </p:nvSpPr>
        <p:spPr/>
        <p:txBody>
          <a:bodyPr/>
          <a:lstStyle/>
          <a:p>
            <a:fld id="{392CBAA0-59E6-204E-8F03-85E5040D48B8}" type="slidenum">
              <a:rPr kumimoji="1" lang="zh-CN" altLang="en-US" smtClean="0"/>
              <a:t>25</a:t>
            </a:fld>
            <a:r>
              <a:rPr kumimoji="1" lang="en-US" altLang="zh-CN"/>
              <a:t>/90</a:t>
            </a:r>
            <a:endParaRPr kumimoji="1" lang="zh-CN" altLang="en-US" dirty="0"/>
          </a:p>
        </p:txBody>
      </p:sp>
    </p:spTree>
    <p:extLst>
      <p:ext uri="{BB962C8B-B14F-4D97-AF65-F5344CB8AC3E}">
        <p14:creationId xmlns:p14="http://schemas.microsoft.com/office/powerpoint/2010/main" val="276369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最小项的概念</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382842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对于</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oMath>
                </a14:m>
                <a:r>
                  <a:rPr kumimoji="1" lang="zh-CN" altLang="en-US" sz="2800" dirty="0">
                    <a:latin typeface="Myriad Pro" panose="020B0503030403020204" pitchFamily="34" charset="0"/>
                    <a:ea typeface="Songti SC" panose="02010600040101010101" pitchFamily="2" charset="-122"/>
                  </a:rPr>
                  <a:t>个变量，如果</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𝑃</m:t>
                    </m:r>
                  </m:oMath>
                </a14:m>
                <a:r>
                  <a:rPr kumimoji="1" lang="zh-CN" altLang="en-US" sz="2800" dirty="0">
                    <a:latin typeface="Myriad Pro" panose="020B0503030403020204" pitchFamily="34" charset="0"/>
                    <a:ea typeface="Songti SC" panose="02010600040101010101" pitchFamily="2" charset="-122"/>
                  </a:rPr>
                  <a:t>是一个含有</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oMath>
                </a14:m>
                <a:r>
                  <a:rPr kumimoji="1" lang="zh-CN" altLang="en-US" sz="2800" dirty="0">
                    <a:latin typeface="Myriad Pro" panose="020B0503030403020204" pitchFamily="34" charset="0"/>
                    <a:ea typeface="Songti SC" panose="02010600040101010101" pitchFamily="2" charset="-122"/>
                  </a:rPr>
                  <a:t>个因子的乘积项，而且每一个变量都以原变量或者反变量的形式，作为一个因子在</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𝑃</m:t>
                    </m:r>
                  </m:oMath>
                </a14:m>
                <a:r>
                  <a:rPr kumimoji="1" lang="zh-CN" altLang="en-US" sz="2800" dirty="0">
                    <a:latin typeface="Myriad Pro" panose="020B0503030403020204" pitchFamily="34" charset="0"/>
                    <a:ea typeface="Songti SC" panose="02010600040101010101" pitchFamily="2" charset="-122"/>
                  </a:rPr>
                  <a:t>中出现且仅出现一次，那么就称</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𝑃</m:t>
                    </m:r>
                  </m:oMath>
                </a14:m>
                <a:r>
                  <a:rPr kumimoji="1" lang="zh-CN" altLang="en-US" sz="2800" dirty="0">
                    <a:latin typeface="Myriad Pro" panose="020B0503030403020204" pitchFamily="34" charset="0"/>
                    <a:ea typeface="Songti SC" panose="02010600040101010101" pitchFamily="2" charset="-122"/>
                  </a:rPr>
                  <a:t>是这</a:t>
                </a:r>
                <a14:m>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𝑛</m:t>
                    </m:r>
                  </m:oMath>
                </a14:m>
                <a:r>
                  <a:rPr kumimoji="1" lang="zh-CN" altLang="en-US" sz="2800" dirty="0">
                    <a:latin typeface="Myriad Pro" panose="020B0503030403020204" pitchFamily="34" charset="0"/>
                    <a:ea typeface="Songti SC" panose="02010600040101010101" pitchFamily="2" charset="-122"/>
                  </a:rPr>
                  <a:t>个变量的一个最小项</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1200"/>
                  </a:spcBef>
                  <a:buFont typeface="Lucida Grande" panose="020B0600040502020204" pitchFamily="34" charset="0"/>
                  <a:buChar char="▪"/>
                </a:pP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KaiTi" panose="02010609060101010101" pitchFamily="49" charset="-122"/>
                    <a:ea typeface="KaiTi" panose="02010609060101010101" pitchFamily="49" charset="-122"/>
                  </a:rPr>
                  <a:t>个变量一共有</a:t>
                </a:r>
                <a14:m>
                  <m:oMath xmlns:m="http://schemas.openxmlformats.org/officeDocument/2006/math">
                    <m:sSup>
                      <m:sSupPr>
                        <m:ctrlPr>
                          <a:rPr kumimoji="1" lang="en-US" altLang="zh-CN" sz="2400" b="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2</m:t>
                        </m:r>
                      </m:e>
                      <m:sup>
                        <m:r>
                          <m:rPr>
                            <m:sty m:val="p"/>
                          </m:rPr>
                          <a:rPr kumimoji="1" lang="en-US" altLang="zh-CN" sz="2400" b="0" i="0" dirty="0" smtClean="0">
                            <a:latin typeface="Cambria Math" panose="02040503050406030204" pitchFamily="18" charset="0"/>
                            <a:ea typeface="KaiTi" panose="02010609060101010101" pitchFamily="49" charset="-122"/>
                          </a:rPr>
                          <m:t>n</m:t>
                        </m:r>
                      </m:sup>
                    </m:sSup>
                  </m:oMath>
                </a14:m>
                <a:r>
                  <a:rPr kumimoji="1" lang="zh-CN" altLang="en-US" sz="2400" dirty="0">
                    <a:latin typeface="KaiTi" panose="02010609060101010101" pitchFamily="49" charset="-122"/>
                    <a:ea typeface="KaiTi" panose="02010609060101010101" pitchFamily="49" charset="-122"/>
                  </a:rPr>
                  <a:t>个最小项</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一个变量：</a:t>
                </a:r>
                <a14:m>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m:t>
                    </m:r>
                  </m:oMath>
                </a14:m>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两个变量：</a:t>
                </a:r>
                <a14:m>
                  <m:oMath xmlns:m="http://schemas.openxmlformats.org/officeDocument/2006/math">
                    <m:acc>
                      <m:accPr>
                        <m:chr m:val="̅"/>
                        <m:ctrlPr>
                          <a:rPr kumimoji="1" lang="zh-CN" altLang="en-US" sz="240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acc>
                      <m:accPr>
                        <m:chr m:val="̅"/>
                        <m:ctrlPr>
                          <a:rPr kumimoji="1" lang="zh-CN" altLang="en-US" sz="240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acc>
                      <m:accPr>
                        <m:chr m:val="̅"/>
                        <m:ctrlPr>
                          <a:rPr kumimoji="1" lang="zh-CN" altLang="en-US"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𝐵</m:t>
                    </m:r>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𝐴𝐵</m:t>
                    </m:r>
                  </m:oMath>
                </a14:m>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三个变量：</a:t>
                </a:r>
                <a14:m>
                  <m:oMath xmlns:m="http://schemas.openxmlformats.org/officeDocument/2006/math">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𝐴</m:t>
                        </m:r>
                      </m:e>
                    </m:acc>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𝐵</m:t>
                        </m:r>
                      </m:e>
                    </m:acc>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𝐶</m:t>
                        </m:r>
                      </m:e>
                    </m:acc>
                    <m:r>
                      <a:rPr kumimoji="1" lang="en-US" altLang="zh-CN" sz="2400" i="1">
                        <a:latin typeface="Cambria Math" panose="02040503050406030204" pitchFamily="18" charset="0"/>
                        <a:ea typeface="KaiTi" panose="02010609060101010101" pitchFamily="49" charset="-122"/>
                      </a:rPr>
                      <m:t>,</m:t>
                    </m:r>
                    <m:r>
                      <a:rPr kumimoji="1" lang="zh-CN" altLang="en-US" sz="2400" i="1">
                        <a:latin typeface="Cambria Math" panose="02040503050406030204" pitchFamily="18" charset="0"/>
                        <a:ea typeface="KaiTi" panose="02010609060101010101" pitchFamily="49" charset="-122"/>
                      </a:rPr>
                      <m:t> </m:t>
                    </m:r>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𝐴</m:t>
                        </m:r>
                      </m:e>
                    </m:acc>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𝐵</m:t>
                        </m:r>
                      </m:e>
                    </m:acc>
                    <m:r>
                      <a:rPr kumimoji="1" lang="en-US" altLang="zh-CN" sz="2400" i="1">
                        <a:latin typeface="Cambria Math" panose="02040503050406030204" pitchFamily="18" charset="0"/>
                        <a:ea typeface="KaiTi" panose="02010609060101010101" pitchFamily="49" charset="-122"/>
                      </a:rPr>
                      <m:t>𝐶</m:t>
                    </m:r>
                    <m:r>
                      <a:rPr kumimoji="1" lang="en-US" altLang="zh-CN" sz="2400" i="1">
                        <a:latin typeface="Cambria Math" panose="02040503050406030204" pitchFamily="18" charset="0"/>
                        <a:ea typeface="KaiTi" panose="02010609060101010101" pitchFamily="49" charset="-122"/>
                      </a:rPr>
                      <m:t>,</m:t>
                    </m:r>
                    <m:r>
                      <a:rPr kumimoji="1" lang="zh-CN" altLang="en-US" sz="2400" i="1">
                        <a:latin typeface="Cambria Math" panose="02040503050406030204" pitchFamily="18" charset="0"/>
                        <a:ea typeface="KaiTi" panose="02010609060101010101" pitchFamily="49" charset="-122"/>
                      </a:rPr>
                      <m:t> </m:t>
                    </m:r>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𝐴</m:t>
                        </m:r>
                      </m:e>
                    </m:acc>
                    <m:r>
                      <a:rPr kumimoji="1" lang="en-US" altLang="zh-CN" sz="2400" i="1">
                        <a:latin typeface="Cambria Math" panose="02040503050406030204" pitchFamily="18" charset="0"/>
                        <a:ea typeface="KaiTi" panose="02010609060101010101" pitchFamily="49" charset="-122"/>
                      </a:rPr>
                      <m:t>𝐵</m:t>
                    </m:r>
                    <m:acc>
                      <m:accPr>
                        <m:chr m:val="̅"/>
                        <m:ctrlPr>
                          <a:rPr kumimoji="1" lang="en-US" altLang="zh-CN"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𝐶</m:t>
                        </m:r>
                      </m:e>
                    </m:acc>
                    <m:r>
                      <a:rPr kumimoji="1" lang="en-US" altLang="zh-CN" sz="2400" i="1">
                        <a:latin typeface="Cambria Math" panose="02040503050406030204" pitchFamily="18" charset="0"/>
                        <a:ea typeface="KaiTi" panose="02010609060101010101" pitchFamily="49" charset="-122"/>
                      </a:rPr>
                      <m:t>,</m:t>
                    </m:r>
                    <m:r>
                      <a:rPr kumimoji="1" lang="zh-CN" altLang="en-US" sz="2400" i="1">
                        <a:latin typeface="Cambria Math" panose="02040503050406030204" pitchFamily="18" charset="0"/>
                        <a:ea typeface="KaiTi" panose="02010609060101010101" pitchFamily="49" charset="-122"/>
                      </a:rPr>
                      <m:t> </m:t>
                    </m:r>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𝐴</m:t>
                        </m:r>
                      </m:e>
                    </m:acc>
                    <m:r>
                      <a:rPr kumimoji="1" lang="en-US" altLang="zh-CN" sz="2400" i="1">
                        <a:latin typeface="Cambria Math" panose="02040503050406030204" pitchFamily="18" charset="0"/>
                        <a:ea typeface="KaiTi" panose="02010609060101010101" pitchFamily="49" charset="-122"/>
                      </a:rPr>
                      <m:t>𝐵𝐶</m:t>
                    </m:r>
                    <m:r>
                      <a:rPr kumimoji="1" lang="en-US" altLang="zh-CN" sz="2400" i="1">
                        <a:latin typeface="Cambria Math" panose="02040503050406030204" pitchFamily="18" charset="0"/>
                        <a:ea typeface="KaiTi" panose="02010609060101010101" pitchFamily="49" charset="-122"/>
                      </a:rPr>
                      <m:t>,</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𝐴</m:t>
                    </m:r>
                    <m:acc>
                      <m:accPr>
                        <m:chr m:val="̅"/>
                        <m:ctrlPr>
                          <a:rPr kumimoji="1" lang="en-US" altLang="zh-CN"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𝐵</m:t>
                        </m:r>
                      </m:e>
                    </m:acc>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𝐶</m:t>
                        </m:r>
                      </m:e>
                    </m:acc>
                    <m:r>
                      <a:rPr kumimoji="1" lang="en-US" altLang="zh-CN" sz="2400" i="1">
                        <a:latin typeface="Cambria Math" panose="02040503050406030204" pitchFamily="18" charset="0"/>
                        <a:ea typeface="KaiTi" panose="02010609060101010101" pitchFamily="49" charset="-122"/>
                      </a:rPr>
                      <m:t>,</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𝐴</m:t>
                    </m:r>
                    <m:acc>
                      <m:accPr>
                        <m:chr m:val="̅"/>
                        <m:ctrlPr>
                          <a:rPr kumimoji="1" lang="en-US" altLang="zh-CN"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𝐵</m:t>
                        </m:r>
                      </m:e>
                    </m:acc>
                    <m:r>
                      <a:rPr kumimoji="1" lang="en-US" altLang="zh-CN" sz="2400" i="1">
                        <a:latin typeface="Cambria Math" panose="02040503050406030204" pitchFamily="18" charset="0"/>
                        <a:ea typeface="KaiTi" panose="02010609060101010101" pitchFamily="49" charset="-122"/>
                      </a:rPr>
                      <m:t>𝐶</m:t>
                    </m:r>
                    <m:r>
                      <a:rPr kumimoji="1" lang="en-US" altLang="zh-CN" sz="2400" i="1">
                        <a:latin typeface="Cambria Math" panose="02040503050406030204" pitchFamily="18" charset="0"/>
                        <a:ea typeface="KaiTi" panose="02010609060101010101" pitchFamily="49" charset="-122"/>
                      </a:rPr>
                      <m:t>,</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𝐴𝐵</m:t>
                    </m:r>
                    <m:acc>
                      <m:accPr>
                        <m:chr m:val="̅"/>
                        <m:ctrlPr>
                          <a:rPr kumimoji="1" lang="en-US" altLang="zh-CN"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𝐶</m:t>
                        </m:r>
                      </m:e>
                    </m:acc>
                    <m:r>
                      <a:rPr kumimoji="1" lang="en-US" altLang="zh-CN" sz="2400" i="1">
                        <a:latin typeface="Cambria Math" panose="02040503050406030204" pitchFamily="18" charset="0"/>
                        <a:ea typeface="KaiTi" panose="02010609060101010101" pitchFamily="49" charset="-122"/>
                      </a:rPr>
                      <m:t>,</m:t>
                    </m:r>
                    <m:r>
                      <a:rPr kumimoji="1" lang="zh-CN" altLang="en-US" sz="2400" i="1">
                        <a:latin typeface="Cambria Math" panose="02040503050406030204" pitchFamily="18" charset="0"/>
                        <a:ea typeface="KaiTi" panose="02010609060101010101" pitchFamily="49" charset="-122"/>
                      </a:rPr>
                      <m:t> </m:t>
                    </m:r>
                    <m:r>
                      <a:rPr kumimoji="1" lang="en-US" altLang="zh-CN" sz="2400" i="1">
                        <a:latin typeface="Cambria Math" panose="02040503050406030204" pitchFamily="18" charset="0"/>
                        <a:ea typeface="KaiTi" panose="02010609060101010101" pitchFamily="49" charset="-122"/>
                      </a:rPr>
                      <m:t>𝐴𝐵𝐶</m:t>
                    </m:r>
                  </m:oMath>
                </a14:m>
                <a:endParaRPr kumimoji="1" lang="en-US" altLang="zh-CN" sz="2400" dirty="0">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1079606"/>
                <a:ext cx="12192000" cy="3828420"/>
              </a:xfrm>
              <a:prstGeom prst="rect">
                <a:avLst/>
              </a:prstGeom>
              <a:blipFill>
                <a:blip r:embed="rId2"/>
                <a:stretch>
                  <a:fillRect l="-938" t="-662" r="-521" b="-264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84468B0-BBF7-960B-9A92-90AD1FB8E97B}"/>
              </a:ext>
            </a:extLst>
          </p:cNvPr>
          <p:cNvSpPr>
            <a:spLocks noGrp="1"/>
          </p:cNvSpPr>
          <p:nvPr>
            <p:ph type="sldNum" sz="quarter" idx="12"/>
          </p:nvPr>
        </p:nvSpPr>
        <p:spPr/>
        <p:txBody>
          <a:bodyPr/>
          <a:lstStyle/>
          <a:p>
            <a:fld id="{392CBAA0-59E6-204E-8F03-85E5040D48B8}" type="slidenum">
              <a:rPr kumimoji="1" lang="zh-CN" altLang="en-US" smtClean="0"/>
              <a:t>26</a:t>
            </a:fld>
            <a:r>
              <a:rPr kumimoji="1" lang="en-US" altLang="zh-CN"/>
              <a:t>/90</a:t>
            </a:r>
            <a:endParaRPr kumimoji="1" lang="zh-CN" altLang="en-US" dirty="0"/>
          </a:p>
        </p:txBody>
      </p:sp>
    </p:spTree>
    <p:extLst>
      <p:ext uri="{BB962C8B-B14F-4D97-AF65-F5344CB8AC3E}">
        <p14:creationId xmlns:p14="http://schemas.microsoft.com/office/powerpoint/2010/main" val="35709496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最小项的性质</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1853392"/>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每一个最小项都有一组且只有一组使其值为</a:t>
            </a:r>
            <a:r>
              <a:rPr kumimoji="1" lang="en-US" altLang="zh-CN" sz="2800" dirty="0">
                <a:latin typeface="Myriad Pro" panose="020B0503030403020204" pitchFamily="34" charset="0"/>
                <a:ea typeface="Songti SC" panose="02010600040101010101" pitchFamily="2" charset="-122"/>
              </a:rPr>
              <a:t>1</a:t>
            </a:r>
            <a:r>
              <a:rPr kumimoji="1" lang="zh-CN" altLang="en-US" sz="2800" dirty="0">
                <a:latin typeface="Myriad Pro" panose="020B0503030403020204" pitchFamily="34" charset="0"/>
                <a:ea typeface="Songti SC" panose="02010600040101010101" pitchFamily="2" charset="-122"/>
              </a:rPr>
              <a:t>的对应变量取值</a:t>
            </a:r>
            <a:endParaRPr kumimoji="1" lang="en-US" altLang="zh-CN" sz="2800" dirty="0">
              <a:latin typeface="Myriad Pro" panose="020B0503030403020204" pitchFamily="34" charset="0"/>
              <a:ea typeface="Songti SC" panose="02010600040101010101" pitchFamily="2"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任意两个不同的最小项之积，值恒为</a:t>
            </a:r>
            <a:r>
              <a:rPr kumimoji="1" lang="en-US" altLang="zh-CN" sz="2800" dirty="0">
                <a:latin typeface="Myriad Pro" panose="020B0503030403020204" pitchFamily="34" charset="0"/>
                <a:ea typeface="Songti SC" panose="02010600040101010101" pitchFamily="2" charset="-122"/>
              </a:rPr>
              <a:t>0</a:t>
            </a: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变量全部最小项之和，值恒为</a:t>
            </a:r>
            <a:r>
              <a:rPr kumimoji="1" lang="en-US" altLang="zh-CN" sz="2800" dirty="0">
                <a:latin typeface="Myriad Pro" panose="020B0503030403020204" pitchFamily="34" charset="0"/>
                <a:ea typeface="Songti SC" panose="02010600040101010101" pitchFamily="2" charset="-122"/>
              </a:rPr>
              <a:t>1</a:t>
            </a: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4772A4AE-9026-7A4F-9318-17DD116BA98D}"/>
                  </a:ext>
                </a:extLst>
              </p:cNvPr>
              <p:cNvGraphicFramePr>
                <a:graphicFrameLocks noGrp="1"/>
              </p:cNvGraphicFramePr>
              <p:nvPr>
                <p:extLst>
                  <p:ext uri="{D42A27DB-BD31-4B8C-83A1-F6EECF244321}">
                    <p14:modId xmlns:p14="http://schemas.microsoft.com/office/powerpoint/2010/main" val="1528826090"/>
                  </p:ext>
                </p:extLst>
              </p:nvPr>
            </p:nvGraphicFramePr>
            <p:xfrm>
              <a:off x="2032000" y="3177288"/>
              <a:ext cx="8127999" cy="33375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520948728"/>
                        </a:ext>
                      </a:extLst>
                    </a:gridCol>
                    <a:gridCol w="738909">
                      <a:extLst>
                        <a:ext uri="{9D8B030D-6E8A-4147-A177-3AD203B41FA5}">
                          <a16:colId xmlns:a16="http://schemas.microsoft.com/office/drawing/2014/main" val="995987968"/>
                        </a:ext>
                      </a:extLst>
                    </a:gridCol>
                    <a:gridCol w="738909">
                      <a:extLst>
                        <a:ext uri="{9D8B030D-6E8A-4147-A177-3AD203B41FA5}">
                          <a16:colId xmlns:a16="http://schemas.microsoft.com/office/drawing/2014/main" val="1142730622"/>
                        </a:ext>
                      </a:extLst>
                    </a:gridCol>
                    <a:gridCol w="738909">
                      <a:extLst>
                        <a:ext uri="{9D8B030D-6E8A-4147-A177-3AD203B41FA5}">
                          <a16:colId xmlns:a16="http://schemas.microsoft.com/office/drawing/2014/main" val="2717358352"/>
                        </a:ext>
                      </a:extLst>
                    </a:gridCol>
                    <a:gridCol w="738909">
                      <a:extLst>
                        <a:ext uri="{9D8B030D-6E8A-4147-A177-3AD203B41FA5}">
                          <a16:colId xmlns:a16="http://schemas.microsoft.com/office/drawing/2014/main" val="2331446823"/>
                        </a:ext>
                      </a:extLst>
                    </a:gridCol>
                    <a:gridCol w="738909">
                      <a:extLst>
                        <a:ext uri="{9D8B030D-6E8A-4147-A177-3AD203B41FA5}">
                          <a16:colId xmlns:a16="http://schemas.microsoft.com/office/drawing/2014/main" val="1260841034"/>
                        </a:ext>
                      </a:extLst>
                    </a:gridCol>
                    <a:gridCol w="738909">
                      <a:extLst>
                        <a:ext uri="{9D8B030D-6E8A-4147-A177-3AD203B41FA5}">
                          <a16:colId xmlns:a16="http://schemas.microsoft.com/office/drawing/2014/main" val="2355979629"/>
                        </a:ext>
                      </a:extLst>
                    </a:gridCol>
                    <a:gridCol w="738909">
                      <a:extLst>
                        <a:ext uri="{9D8B030D-6E8A-4147-A177-3AD203B41FA5}">
                          <a16:colId xmlns:a16="http://schemas.microsoft.com/office/drawing/2014/main" val="1824958987"/>
                        </a:ext>
                      </a:extLst>
                    </a:gridCol>
                    <a:gridCol w="738909">
                      <a:extLst>
                        <a:ext uri="{9D8B030D-6E8A-4147-A177-3AD203B41FA5}">
                          <a16:colId xmlns:a16="http://schemas.microsoft.com/office/drawing/2014/main" val="2901627645"/>
                        </a:ext>
                      </a:extLst>
                    </a:gridCol>
                    <a:gridCol w="738909">
                      <a:extLst>
                        <a:ext uri="{9D8B030D-6E8A-4147-A177-3AD203B41FA5}">
                          <a16:colId xmlns:a16="http://schemas.microsoft.com/office/drawing/2014/main" val="3789874201"/>
                        </a:ext>
                      </a:extLst>
                    </a:gridCol>
                    <a:gridCol w="738909">
                      <a:extLst>
                        <a:ext uri="{9D8B030D-6E8A-4147-A177-3AD203B41FA5}">
                          <a16:colId xmlns:a16="http://schemas.microsoft.com/office/drawing/2014/main" val="3132219284"/>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𝐴</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𝐵</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𝐶</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kumimoji="1" lang="zh-CN" altLang="en-US" sz="1800" i="1" smtClean="0">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𝐴</m:t>
                                    </m:r>
                                  </m:e>
                                </m:acc>
                                <m:acc>
                                  <m:accPr>
                                    <m:chr m:val="̅"/>
                                    <m:ctrlPr>
                                      <a:rPr kumimoji="1" lang="zh-CN" altLang="en-US"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𝐵</m:t>
                                    </m:r>
                                  </m:e>
                                </m:acc>
                                <m:acc>
                                  <m:accPr>
                                    <m:chr m:val="̅"/>
                                    <m:ctrlPr>
                                      <a:rPr kumimoji="1" lang="zh-CN" altLang="en-US"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𝐶</m:t>
                                    </m:r>
                                  </m:e>
                                </m:ac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kumimoji="1" lang="zh-CN" altLang="en-US" sz="1800" i="1" smtClean="0">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𝐴</m:t>
                                    </m:r>
                                  </m:e>
                                </m:acc>
                                <m:acc>
                                  <m:accPr>
                                    <m:chr m:val="̅"/>
                                    <m:ctrlPr>
                                      <a:rPr kumimoji="1" lang="zh-CN" altLang="en-US"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𝐵</m:t>
                                    </m:r>
                                  </m:e>
                                </m:acc>
                                <m:r>
                                  <a:rPr kumimoji="1" lang="en-US" altLang="zh-CN" sz="1800" i="1">
                                    <a:latin typeface="Cambria Math" panose="02040503050406030204" pitchFamily="18" charset="0"/>
                                    <a:ea typeface="KaiTi" panose="02010609060101010101" pitchFamily="49" charset="-122"/>
                                  </a:rPr>
                                  <m:t>𝐶</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kumimoji="1" lang="zh-CN" altLang="en-US" sz="1800" i="1" smtClean="0">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𝐴</m:t>
                                    </m:r>
                                  </m:e>
                                </m:acc>
                                <m:r>
                                  <a:rPr kumimoji="1" lang="en-US" altLang="zh-CN" sz="1800" i="1">
                                    <a:latin typeface="Cambria Math" panose="02040503050406030204" pitchFamily="18" charset="0"/>
                                    <a:ea typeface="KaiTi" panose="02010609060101010101" pitchFamily="49" charset="-122"/>
                                  </a:rPr>
                                  <m:t>𝐵</m:t>
                                </m:r>
                                <m:acc>
                                  <m:accPr>
                                    <m:chr m:val="̅"/>
                                    <m:ctrlPr>
                                      <a:rPr kumimoji="1" lang="en-US" altLang="zh-CN"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𝐶</m:t>
                                    </m:r>
                                  </m:e>
                                </m:ac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kumimoji="1" lang="zh-CN" altLang="en-US" sz="1800" i="1" smtClean="0">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𝐴</m:t>
                                    </m:r>
                                  </m:e>
                                </m:acc>
                                <m:r>
                                  <a:rPr kumimoji="1" lang="en-US" altLang="zh-CN" sz="1800" i="1">
                                    <a:latin typeface="Cambria Math" panose="02040503050406030204" pitchFamily="18" charset="0"/>
                                    <a:ea typeface="KaiTi" panose="02010609060101010101" pitchFamily="49" charset="-122"/>
                                  </a:rPr>
                                  <m:t>𝐵𝐶</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i="1" smtClean="0">
                                    <a:latin typeface="Cambria Math" panose="02040503050406030204" pitchFamily="18" charset="0"/>
                                    <a:ea typeface="KaiTi" panose="02010609060101010101" pitchFamily="49" charset="-122"/>
                                  </a:rPr>
                                  <m:t>𝐴</m:t>
                                </m:r>
                                <m:acc>
                                  <m:accPr>
                                    <m:chr m:val="̅"/>
                                    <m:ctrlPr>
                                      <a:rPr kumimoji="1" lang="en-US" altLang="zh-CN"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𝐵</m:t>
                                    </m:r>
                                  </m:e>
                                </m:acc>
                                <m:acc>
                                  <m:accPr>
                                    <m:chr m:val="̅"/>
                                    <m:ctrlPr>
                                      <a:rPr kumimoji="1" lang="zh-CN" altLang="en-US"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𝐶</m:t>
                                    </m:r>
                                  </m:e>
                                </m:ac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i="1" smtClean="0">
                                    <a:latin typeface="Cambria Math" panose="02040503050406030204" pitchFamily="18" charset="0"/>
                                    <a:ea typeface="KaiTi" panose="02010609060101010101" pitchFamily="49" charset="-122"/>
                                  </a:rPr>
                                  <m:t>𝐴</m:t>
                                </m:r>
                                <m:acc>
                                  <m:accPr>
                                    <m:chr m:val="̅"/>
                                    <m:ctrlPr>
                                      <a:rPr kumimoji="1" lang="en-US" altLang="zh-CN"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𝐵</m:t>
                                    </m:r>
                                  </m:e>
                                </m:acc>
                                <m:r>
                                  <a:rPr kumimoji="1" lang="en-US" altLang="zh-CN" sz="1800" i="1">
                                    <a:latin typeface="Cambria Math" panose="02040503050406030204" pitchFamily="18" charset="0"/>
                                    <a:ea typeface="KaiTi" panose="02010609060101010101" pitchFamily="49" charset="-122"/>
                                  </a:rPr>
                                  <m:t>𝐶</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i="1" smtClean="0">
                                    <a:latin typeface="Cambria Math" panose="02040503050406030204" pitchFamily="18" charset="0"/>
                                    <a:ea typeface="KaiTi" panose="02010609060101010101" pitchFamily="49" charset="-122"/>
                                  </a:rPr>
                                  <m:t>𝐴𝐵</m:t>
                                </m:r>
                                <m:acc>
                                  <m:accPr>
                                    <m:chr m:val="̅"/>
                                    <m:ctrlPr>
                                      <a:rPr kumimoji="1" lang="en-US" altLang="zh-CN" sz="1800" i="1">
                                        <a:latin typeface="Cambria Math" panose="02040503050406030204" pitchFamily="18" charset="0"/>
                                        <a:ea typeface="KaiTi" panose="02010609060101010101" pitchFamily="49" charset="-122"/>
                                      </a:rPr>
                                    </m:ctrlPr>
                                  </m:accPr>
                                  <m:e>
                                    <m:r>
                                      <a:rPr kumimoji="1" lang="en-US" altLang="zh-CN" sz="1800" i="1">
                                        <a:latin typeface="Cambria Math" panose="02040503050406030204" pitchFamily="18" charset="0"/>
                                        <a:ea typeface="KaiTi" panose="02010609060101010101" pitchFamily="49" charset="-122"/>
                                      </a:rPr>
                                      <m:t>𝐶</m:t>
                                    </m:r>
                                  </m:e>
                                </m:acc>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i="1" smtClean="0">
                                    <a:latin typeface="Cambria Math" panose="02040503050406030204" pitchFamily="18" charset="0"/>
                                    <a:ea typeface="KaiTi" panose="02010609060101010101" pitchFamily="49" charset="-122"/>
                                  </a:rPr>
                                  <m:t>𝐴𝐵𝐶</m:t>
                                </m:r>
                              </m:oMath>
                            </m:oMathPara>
                          </a14:m>
                          <a:endParaRPr lang="zh-CN" altLang="en-US" dirty="0"/>
                        </a:p>
                      </a:txBody>
                      <a:tcPr/>
                    </a:tc>
                    <a:extLst>
                      <a:ext uri="{0D108BD9-81ED-4DB2-BD59-A6C34878D82A}">
                        <a16:rowId xmlns:a16="http://schemas.microsoft.com/office/drawing/2014/main" val="1319040228"/>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400499137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846825635"/>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48056689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4089012772"/>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254890239"/>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414924597"/>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275756368"/>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629582879"/>
                      </a:ext>
                    </a:extLst>
                  </a:tr>
                </a:tbl>
              </a:graphicData>
            </a:graphic>
          </p:graphicFrame>
        </mc:Choice>
        <mc:Fallback xmlns="">
          <p:graphicFrame>
            <p:nvGraphicFramePr>
              <p:cNvPr id="2" name="表格 1">
                <a:extLst>
                  <a:ext uri="{FF2B5EF4-FFF2-40B4-BE49-F238E27FC236}">
                    <a16:creationId xmlns:a16="http://schemas.microsoft.com/office/drawing/2014/main" id="{4772A4AE-9026-7A4F-9318-17DD116BA98D}"/>
                  </a:ext>
                </a:extLst>
              </p:cNvPr>
              <p:cNvGraphicFramePr>
                <a:graphicFrameLocks noGrp="1"/>
              </p:cNvGraphicFramePr>
              <p:nvPr>
                <p:extLst>
                  <p:ext uri="{D42A27DB-BD31-4B8C-83A1-F6EECF244321}">
                    <p14:modId xmlns:p14="http://schemas.microsoft.com/office/powerpoint/2010/main" val="1528826090"/>
                  </p:ext>
                </p:extLst>
              </p:nvPr>
            </p:nvGraphicFramePr>
            <p:xfrm>
              <a:off x="2032000" y="3177288"/>
              <a:ext cx="8127999" cy="3337560"/>
            </p:xfrm>
            <a:graphic>
              <a:graphicData uri="http://schemas.openxmlformats.org/drawingml/2006/table">
                <a:tbl>
                  <a:tblPr firstRow="1" bandRow="1">
                    <a:tableStyleId>{5C22544A-7EE6-4342-B048-85BDC9FD1C3A}</a:tableStyleId>
                  </a:tblPr>
                  <a:tblGrid>
                    <a:gridCol w="738909">
                      <a:extLst>
                        <a:ext uri="{9D8B030D-6E8A-4147-A177-3AD203B41FA5}">
                          <a16:colId xmlns:a16="http://schemas.microsoft.com/office/drawing/2014/main" val="2520948728"/>
                        </a:ext>
                      </a:extLst>
                    </a:gridCol>
                    <a:gridCol w="738909">
                      <a:extLst>
                        <a:ext uri="{9D8B030D-6E8A-4147-A177-3AD203B41FA5}">
                          <a16:colId xmlns:a16="http://schemas.microsoft.com/office/drawing/2014/main" val="995987968"/>
                        </a:ext>
                      </a:extLst>
                    </a:gridCol>
                    <a:gridCol w="738909">
                      <a:extLst>
                        <a:ext uri="{9D8B030D-6E8A-4147-A177-3AD203B41FA5}">
                          <a16:colId xmlns:a16="http://schemas.microsoft.com/office/drawing/2014/main" val="1142730622"/>
                        </a:ext>
                      </a:extLst>
                    </a:gridCol>
                    <a:gridCol w="738909">
                      <a:extLst>
                        <a:ext uri="{9D8B030D-6E8A-4147-A177-3AD203B41FA5}">
                          <a16:colId xmlns:a16="http://schemas.microsoft.com/office/drawing/2014/main" val="2717358352"/>
                        </a:ext>
                      </a:extLst>
                    </a:gridCol>
                    <a:gridCol w="738909">
                      <a:extLst>
                        <a:ext uri="{9D8B030D-6E8A-4147-A177-3AD203B41FA5}">
                          <a16:colId xmlns:a16="http://schemas.microsoft.com/office/drawing/2014/main" val="2331446823"/>
                        </a:ext>
                      </a:extLst>
                    </a:gridCol>
                    <a:gridCol w="738909">
                      <a:extLst>
                        <a:ext uri="{9D8B030D-6E8A-4147-A177-3AD203B41FA5}">
                          <a16:colId xmlns:a16="http://schemas.microsoft.com/office/drawing/2014/main" val="1260841034"/>
                        </a:ext>
                      </a:extLst>
                    </a:gridCol>
                    <a:gridCol w="738909">
                      <a:extLst>
                        <a:ext uri="{9D8B030D-6E8A-4147-A177-3AD203B41FA5}">
                          <a16:colId xmlns:a16="http://schemas.microsoft.com/office/drawing/2014/main" val="2355979629"/>
                        </a:ext>
                      </a:extLst>
                    </a:gridCol>
                    <a:gridCol w="738909">
                      <a:extLst>
                        <a:ext uri="{9D8B030D-6E8A-4147-A177-3AD203B41FA5}">
                          <a16:colId xmlns:a16="http://schemas.microsoft.com/office/drawing/2014/main" val="1824958987"/>
                        </a:ext>
                      </a:extLst>
                    </a:gridCol>
                    <a:gridCol w="738909">
                      <a:extLst>
                        <a:ext uri="{9D8B030D-6E8A-4147-A177-3AD203B41FA5}">
                          <a16:colId xmlns:a16="http://schemas.microsoft.com/office/drawing/2014/main" val="2901627645"/>
                        </a:ext>
                      </a:extLst>
                    </a:gridCol>
                    <a:gridCol w="738909">
                      <a:extLst>
                        <a:ext uri="{9D8B030D-6E8A-4147-A177-3AD203B41FA5}">
                          <a16:colId xmlns:a16="http://schemas.microsoft.com/office/drawing/2014/main" val="3789874201"/>
                        </a:ext>
                      </a:extLst>
                    </a:gridCol>
                    <a:gridCol w="738909">
                      <a:extLst>
                        <a:ext uri="{9D8B030D-6E8A-4147-A177-3AD203B41FA5}">
                          <a16:colId xmlns:a16="http://schemas.microsoft.com/office/drawing/2014/main" val="3132219284"/>
                        </a:ext>
                      </a:extLst>
                    </a:gridCol>
                  </a:tblGrid>
                  <a:tr h="370840">
                    <a:tc>
                      <a:txBody>
                        <a:bodyPr/>
                        <a:lstStyle/>
                        <a:p>
                          <a:endParaRPr lang="zh-CN"/>
                        </a:p>
                      </a:txBody>
                      <a:tcPr>
                        <a:blipFill>
                          <a:blip r:embed="rId2"/>
                          <a:stretch>
                            <a:fillRect l="-1724" t="-3448" r="-1006897" b="-831034"/>
                          </a:stretch>
                        </a:blipFill>
                      </a:tcPr>
                    </a:tc>
                    <a:tc>
                      <a:txBody>
                        <a:bodyPr/>
                        <a:lstStyle/>
                        <a:p>
                          <a:endParaRPr lang="zh-CN"/>
                        </a:p>
                      </a:txBody>
                      <a:tcPr>
                        <a:blipFill>
                          <a:blip r:embed="rId2"/>
                          <a:stretch>
                            <a:fillRect l="-101724" t="-3448" r="-906897" b="-831034"/>
                          </a:stretch>
                        </a:blipFill>
                      </a:tcPr>
                    </a:tc>
                    <a:tc>
                      <a:txBody>
                        <a:bodyPr/>
                        <a:lstStyle/>
                        <a:p>
                          <a:endParaRPr lang="zh-CN"/>
                        </a:p>
                      </a:txBody>
                      <a:tcPr>
                        <a:blipFill>
                          <a:blip r:embed="rId2"/>
                          <a:stretch>
                            <a:fillRect l="-198305" t="-3448" r="-791525" b="-831034"/>
                          </a:stretch>
                        </a:blipFill>
                      </a:tcPr>
                    </a:tc>
                    <a:tc>
                      <a:txBody>
                        <a:bodyPr/>
                        <a:lstStyle/>
                        <a:p>
                          <a:endParaRPr lang="zh-CN"/>
                        </a:p>
                      </a:txBody>
                      <a:tcPr>
                        <a:blipFill>
                          <a:blip r:embed="rId2"/>
                          <a:stretch>
                            <a:fillRect l="-303448" t="-3448" r="-705172" b="-831034"/>
                          </a:stretch>
                        </a:blipFill>
                      </a:tcPr>
                    </a:tc>
                    <a:tc>
                      <a:txBody>
                        <a:bodyPr/>
                        <a:lstStyle/>
                        <a:p>
                          <a:endParaRPr lang="zh-CN"/>
                        </a:p>
                      </a:txBody>
                      <a:tcPr>
                        <a:blipFill>
                          <a:blip r:embed="rId2"/>
                          <a:stretch>
                            <a:fillRect l="-403448" t="-3448" r="-605172" b="-831034"/>
                          </a:stretch>
                        </a:blipFill>
                      </a:tcPr>
                    </a:tc>
                    <a:tc>
                      <a:txBody>
                        <a:bodyPr/>
                        <a:lstStyle/>
                        <a:p>
                          <a:endParaRPr lang="zh-CN"/>
                        </a:p>
                      </a:txBody>
                      <a:tcPr>
                        <a:blipFill>
                          <a:blip r:embed="rId2"/>
                          <a:stretch>
                            <a:fillRect l="-503448" t="-3448" r="-505172" b="-831034"/>
                          </a:stretch>
                        </a:blipFill>
                      </a:tcPr>
                    </a:tc>
                    <a:tc>
                      <a:txBody>
                        <a:bodyPr/>
                        <a:lstStyle/>
                        <a:p>
                          <a:endParaRPr lang="zh-CN"/>
                        </a:p>
                      </a:txBody>
                      <a:tcPr>
                        <a:blipFill>
                          <a:blip r:embed="rId2"/>
                          <a:stretch>
                            <a:fillRect l="-603448" t="-3448" r="-405172" b="-831034"/>
                          </a:stretch>
                        </a:blipFill>
                      </a:tcPr>
                    </a:tc>
                    <a:tc>
                      <a:txBody>
                        <a:bodyPr/>
                        <a:lstStyle/>
                        <a:p>
                          <a:endParaRPr lang="zh-CN"/>
                        </a:p>
                      </a:txBody>
                      <a:tcPr>
                        <a:blipFill>
                          <a:blip r:embed="rId2"/>
                          <a:stretch>
                            <a:fillRect l="-703448" t="-3448" r="-305172" b="-831034"/>
                          </a:stretch>
                        </a:blipFill>
                      </a:tcPr>
                    </a:tc>
                    <a:tc>
                      <a:txBody>
                        <a:bodyPr/>
                        <a:lstStyle/>
                        <a:p>
                          <a:endParaRPr lang="zh-CN"/>
                        </a:p>
                      </a:txBody>
                      <a:tcPr>
                        <a:blipFill>
                          <a:blip r:embed="rId2"/>
                          <a:stretch>
                            <a:fillRect l="-789831" t="-3448" r="-200000" b="-831034"/>
                          </a:stretch>
                        </a:blipFill>
                      </a:tcPr>
                    </a:tc>
                    <a:tc>
                      <a:txBody>
                        <a:bodyPr/>
                        <a:lstStyle/>
                        <a:p>
                          <a:endParaRPr lang="zh-CN"/>
                        </a:p>
                      </a:txBody>
                      <a:tcPr>
                        <a:blipFill>
                          <a:blip r:embed="rId2"/>
                          <a:stretch>
                            <a:fillRect l="-905172" t="-3448" r="-103448" b="-831034"/>
                          </a:stretch>
                        </a:blipFill>
                      </a:tcPr>
                    </a:tc>
                    <a:tc>
                      <a:txBody>
                        <a:bodyPr/>
                        <a:lstStyle/>
                        <a:p>
                          <a:endParaRPr lang="zh-CN"/>
                        </a:p>
                      </a:txBody>
                      <a:tcPr>
                        <a:blipFill>
                          <a:blip r:embed="rId2"/>
                          <a:stretch>
                            <a:fillRect l="-1005172" t="-3448" r="-3448" b="-831034"/>
                          </a:stretch>
                        </a:blipFill>
                      </a:tcPr>
                    </a:tc>
                    <a:extLst>
                      <a:ext uri="{0D108BD9-81ED-4DB2-BD59-A6C34878D82A}">
                        <a16:rowId xmlns:a16="http://schemas.microsoft.com/office/drawing/2014/main" val="1319040228"/>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400499137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846825635"/>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48056689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4089012772"/>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254890239"/>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414924597"/>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275756368"/>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629582879"/>
                      </a:ext>
                    </a:extLst>
                  </a:tr>
                </a:tbl>
              </a:graphicData>
            </a:graphic>
          </p:graphicFrame>
        </mc:Fallback>
      </mc:AlternateContent>
      <p:sp>
        <p:nvSpPr>
          <p:cNvPr id="3" name="灯片编号占位符 2">
            <a:extLst>
              <a:ext uri="{FF2B5EF4-FFF2-40B4-BE49-F238E27FC236}">
                <a16:creationId xmlns:a16="http://schemas.microsoft.com/office/drawing/2014/main" id="{3A850CA7-AD7E-7B2F-D4F7-957DEBF2B224}"/>
              </a:ext>
            </a:extLst>
          </p:cNvPr>
          <p:cNvSpPr>
            <a:spLocks noGrp="1"/>
          </p:cNvSpPr>
          <p:nvPr>
            <p:ph type="sldNum" sz="quarter" idx="12"/>
          </p:nvPr>
        </p:nvSpPr>
        <p:spPr/>
        <p:txBody>
          <a:bodyPr/>
          <a:lstStyle/>
          <a:p>
            <a:fld id="{392CBAA0-59E6-204E-8F03-85E5040D48B8}" type="slidenum">
              <a:rPr kumimoji="1" lang="zh-CN" altLang="en-US" smtClean="0"/>
              <a:t>27</a:t>
            </a:fld>
            <a:r>
              <a:rPr kumimoji="1" lang="en-US" altLang="zh-CN"/>
              <a:t>/90</a:t>
            </a:r>
            <a:endParaRPr kumimoji="1" lang="zh-CN" altLang="en-US" dirty="0"/>
          </a:p>
        </p:txBody>
      </p:sp>
    </p:spTree>
    <p:extLst>
      <p:ext uri="{BB962C8B-B14F-4D97-AF65-F5344CB8AC3E}">
        <p14:creationId xmlns:p14="http://schemas.microsoft.com/office/powerpoint/2010/main" val="278889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最小项是组成逻辑函数的基本单元</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44140"/>
            <a:ext cx="12192000" cy="1526187"/>
          </a:xfrm>
          <a:prstGeom prst="rect">
            <a:avLst/>
          </a:prstGeom>
          <a:noFill/>
        </p:spPr>
        <p:txBody>
          <a:bodyPr wrap="square" rtlCol="0">
            <a:spAutoFit/>
          </a:bodyPr>
          <a:lstStyle/>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标准与或式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任何逻辑函数都可以表示成为</a:t>
            </a:r>
            <a:r>
              <a:rPr kumimoji="1" lang="zh-CN" altLang="en-US" sz="2400" dirty="0">
                <a:solidFill>
                  <a:srgbClr val="0000FF"/>
                </a:solidFill>
                <a:latin typeface="KaiTi" panose="02010609060101010101" pitchFamily="49" charset="-122"/>
                <a:ea typeface="KaiTi" panose="02010609060101010101" pitchFamily="49" charset="-122"/>
              </a:rPr>
              <a:t>最小项</a:t>
            </a:r>
            <a:r>
              <a:rPr kumimoji="1" lang="zh-CN" altLang="en-US" sz="2400" dirty="0">
                <a:latin typeface="KaiTi" panose="02010609060101010101" pitchFamily="49" charset="-122"/>
                <a:ea typeface="KaiTi" panose="02010609060101010101" pitchFamily="49" charset="-122"/>
              </a:rPr>
              <a:t>之和的形式，即标准与或式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任何逻辑函数，都是由函数中变量的若干个最小项构成的</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27A92B6-C92A-8E40-9D08-0D875E857954}"/>
                  </a:ext>
                </a:extLst>
              </p:cNvPr>
              <p:cNvSpPr txBox="1"/>
              <p:nvPr/>
            </p:nvSpPr>
            <p:spPr>
              <a:xfrm>
                <a:off x="844378" y="3089043"/>
                <a:ext cx="10503243" cy="3417539"/>
              </a:xfrm>
              <a:prstGeom prst="rect">
                <a:avLst/>
              </a:prstGeom>
              <a:noFill/>
            </p:spPr>
            <p:txBody>
              <a:bodyPr wrap="square" rtlCol="0">
                <a:spAutoFit/>
              </a:bodyPr>
              <a:lstStyle/>
              <a:p>
                <a:pPr>
                  <a:lnSpc>
                    <a:spcPct val="114000"/>
                  </a:lnSpc>
                  <a:spcBef>
                    <a:spcPts val="1200"/>
                  </a:spcBef>
                  <a:spcAft>
                    <a:spcPts val="1200"/>
                  </a:spcAft>
                </a:pPr>
                <a:r>
                  <a:rPr kumimoji="1" lang="zh-CN" altLang="en-US" sz="2800" dirty="0">
                    <a:latin typeface="Songti SC" panose="02010600040101010101" pitchFamily="2" charset="-122"/>
                    <a:ea typeface="Songti SC" panose="02010600040101010101" pitchFamily="2" charset="-122"/>
                  </a:rPr>
                  <a:t>例：写出函数</a:t>
                </a:r>
                <a14:m>
                  <m:oMath xmlns:m="http://schemas.openxmlformats.org/officeDocument/2006/math">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𝐴𝐵</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𝐵𝐶</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𝐶𝐴</m:t>
                    </m:r>
                    <m:r>
                      <a:rPr kumimoji="1" lang="zh-CN" altLang="en-US" sz="2800" b="0" i="1" dirty="0" smtClean="0">
                        <a:latin typeface="Cambria Math" panose="02040503050406030204" pitchFamily="18" charset="0"/>
                        <a:ea typeface="Songti SC" panose="02010600040101010101" pitchFamily="2" charset="-122"/>
                      </a:rPr>
                      <m:t> </m:t>
                    </m:r>
                  </m:oMath>
                </a14:m>
                <a:r>
                  <a:rPr kumimoji="1" lang="zh-CN" altLang="en-US" sz="2800" dirty="0">
                    <a:latin typeface="Songti SC" panose="02010600040101010101" pitchFamily="2" charset="-122"/>
                    <a:ea typeface="Songti SC" panose="02010600040101010101" pitchFamily="2" charset="-122"/>
                  </a:rPr>
                  <a:t>的标准与或式</a:t>
                </a:r>
                <a:endParaRPr kumimoji="1" lang="en-US" altLang="zh-CN" sz="2800" dirty="0">
                  <a:latin typeface="Songti SC" panose="02010600040101010101" pitchFamily="2" charset="-122"/>
                  <a:ea typeface="Songti SC" panose="02010600040101010101" pitchFamily="2" charset="-122"/>
                </a:endParaRPr>
              </a:p>
              <a:p>
                <a:pPr>
                  <a:spcBef>
                    <a:spcPts val="2400"/>
                  </a:spcBef>
                </a:pPr>
                <a14:m>
                  <m:oMathPara xmlns:m="http://schemas.openxmlformats.org/officeDocument/2006/math">
                    <m:oMathParaPr>
                      <m:jc m:val="centerGroup"/>
                    </m:oMathParaPr>
                    <m:oMath xmlns:m="http://schemas.openxmlformats.org/officeDocument/2006/math">
                      <m:m>
                        <m:mPr>
                          <m:mcs>
                            <m:mc>
                              <m:mcPr>
                                <m:count m:val="1"/>
                                <m:mcJc m:val="center"/>
                              </m:mcPr>
                            </m:mc>
                          </m:mcs>
                          <m:ctrlPr>
                            <a:rPr kumimoji="1" lang="en-US" altLang="zh-CN" sz="2800" i="1" dirty="0" smtClean="0">
                              <a:latin typeface="Cambria Math" panose="02040503050406030204" pitchFamily="18" charset="0"/>
                              <a:ea typeface="Songti SC" panose="02010600040101010101" pitchFamily="2" charset="-122"/>
                            </a:rPr>
                          </m:ctrlPr>
                        </m:mPr>
                        <m:mr>
                          <m:e>
                            <m:r>
                              <a:rPr kumimoji="1" lang="en-US" altLang="zh-CN" sz="2800" i="1" dirty="0">
                                <a:latin typeface="Cambria Math" panose="02040503050406030204" pitchFamily="18" charset="0"/>
                                <a:ea typeface="Songti SC" panose="02010600040101010101" pitchFamily="2" charset="-122"/>
                              </a:rPr>
                              <m:t>𝑌</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𝐴𝐵</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𝐵𝐶</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𝐶𝐴</m:t>
                            </m:r>
                            <m:r>
                              <a:rPr kumimoji="1" lang="zh-CN" altLang="en-US" sz="2800" b="0" i="1" dirty="0" smtClean="0">
                                <a:latin typeface="Cambria Math" panose="02040503050406030204" pitchFamily="18" charset="0"/>
                                <a:ea typeface="Songti SC" panose="02010600040101010101" pitchFamily="2" charset="-122"/>
                              </a:rPr>
                              <m:t>                                                        </m:t>
                            </m:r>
                          </m:e>
                        </m:mr>
                        <m:mr>
                          <m:e>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𝐴𝐵</m:t>
                            </m:r>
                            <m:d>
                              <m:dPr>
                                <m:ctrlPr>
                                  <a:rPr kumimoji="1" lang="en-US" altLang="zh-CN" sz="2800" b="0" i="1" dirty="0" smtClean="0">
                                    <a:latin typeface="Cambria Math" panose="02040503050406030204" pitchFamily="18" charset="0"/>
                                    <a:ea typeface="Songti SC" panose="02010600040101010101" pitchFamily="2" charset="-122"/>
                                  </a:rPr>
                                </m:ctrlPr>
                              </m:dPr>
                              <m:e>
                                <m:r>
                                  <a:rPr kumimoji="1" lang="en-US" altLang="zh-CN" sz="2800" b="0" i="1" dirty="0" smtClean="0">
                                    <a:latin typeface="Cambria Math" panose="02040503050406030204" pitchFamily="18" charset="0"/>
                                    <a:ea typeface="Songti SC" panose="02010600040101010101" pitchFamily="2" charset="-122"/>
                                  </a:rPr>
                                  <m:t>𝐶</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e>
                            </m:d>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𝐵𝐶</m:t>
                            </m:r>
                            <m:d>
                              <m:dPr>
                                <m:ctrlPr>
                                  <a:rPr kumimoji="1" lang="en-US" altLang="zh-CN" sz="2800" b="0" i="1" dirty="0" smtClean="0">
                                    <a:latin typeface="Cambria Math" panose="02040503050406030204" pitchFamily="18" charset="0"/>
                                    <a:ea typeface="Songti SC" panose="02010600040101010101" pitchFamily="2" charset="-122"/>
                                  </a:rPr>
                                </m:ctrlPr>
                              </m:dPr>
                              <m:e>
                                <m:r>
                                  <a:rPr kumimoji="1" lang="en-US" altLang="zh-CN" sz="2800" b="0" i="1" dirty="0" smtClean="0">
                                    <a:latin typeface="Cambria Math" panose="02040503050406030204" pitchFamily="18" charset="0"/>
                                    <a:ea typeface="Songti SC" panose="02010600040101010101" pitchFamily="2" charset="-122"/>
                                  </a:rPr>
                                  <m:t>𝐴</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e>
                            </m:d>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𝐶𝐴</m:t>
                            </m:r>
                            <m:d>
                              <m:dPr>
                                <m:ctrlPr>
                                  <a:rPr kumimoji="1" lang="en-US" altLang="zh-CN" sz="2800" b="0" i="1" dirty="0" smtClean="0">
                                    <a:latin typeface="Cambria Math" panose="02040503050406030204" pitchFamily="18" charset="0"/>
                                    <a:ea typeface="Songti SC" panose="02010600040101010101" pitchFamily="2" charset="-122"/>
                                  </a:rPr>
                                </m:ctrlPr>
                              </m:dPr>
                              <m:e>
                                <m:r>
                                  <a:rPr kumimoji="1" lang="en-US" altLang="zh-CN" sz="2800" b="0" i="1" dirty="0" smtClean="0">
                                    <a:latin typeface="Cambria Math" panose="02040503050406030204" pitchFamily="18" charset="0"/>
                                    <a:ea typeface="Songti SC" panose="02010600040101010101" pitchFamily="2" charset="-122"/>
                                  </a:rPr>
                                  <m:t>𝐵</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e>
                            </m:d>
                            <m:r>
                              <a:rPr kumimoji="1" lang="zh-CN" altLang="en-US" sz="2800" b="0" i="1" dirty="0" smtClean="0">
                                <a:latin typeface="Cambria Math" panose="02040503050406030204" pitchFamily="18" charset="0"/>
                                <a:ea typeface="Songti SC" panose="02010600040101010101" pitchFamily="2" charset="-122"/>
                              </a:rPr>
                              <m:t>      </m:t>
                            </m:r>
                          </m:e>
                        </m:mr>
                        <m:mr>
                          <m:e>
                            <m:m>
                              <m:mPr>
                                <m:mcs>
                                  <m:mc>
                                    <m:mcPr>
                                      <m:count m:val="1"/>
                                      <m:mcJc m:val="center"/>
                                    </m:mcPr>
                                  </m:mc>
                                </m:mcs>
                                <m:ctrlPr>
                                  <a:rPr kumimoji="1" lang="en-US" altLang="zh-CN" sz="2800" i="1" dirty="0" smtClean="0">
                                    <a:latin typeface="Cambria Math" panose="02040503050406030204" pitchFamily="18" charset="0"/>
                                    <a:ea typeface="Songti SC" panose="02010600040101010101" pitchFamily="2" charset="-122"/>
                                  </a:rPr>
                                </m:ctrlPr>
                              </m:mPr>
                              <m:mr>
                                <m:e>
                                  <m:r>
                                    <m:rPr>
                                      <m:brk m:alnAt="7"/>
                                    </m:rPr>
                                    <a:rPr kumimoji="1" lang="en-US" altLang="zh-CN" sz="2800" b="0" i="1" dirty="0" smtClean="0">
                                      <a:latin typeface="Cambria Math" panose="02040503050406030204" pitchFamily="18" charset="0"/>
                                      <a:ea typeface="Songti SC" panose="02010600040101010101" pitchFamily="2" charset="-122"/>
                                    </a:rPr>
                                    <m:t>=</m:t>
                                  </m:r>
                                  <m:r>
                                    <a:rPr kumimoji="1" lang="en-US" altLang="zh-CN" sz="2800" i="1">
                                      <a:latin typeface="Cambria Math" panose="02040503050406030204" pitchFamily="18" charset="0"/>
                                      <a:ea typeface="KaiTi" panose="02010609060101010101" pitchFamily="49" charset="-122"/>
                                    </a:rPr>
                                    <m:t>𝐴𝐵</m:t>
                                  </m:r>
                                  <m:acc>
                                    <m:accPr>
                                      <m:chr m:val="̅"/>
                                      <m:ctrlPr>
                                        <a:rPr kumimoji="1" lang="en-US" altLang="zh-CN"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𝐶</m:t>
                                      </m:r>
                                    </m:e>
                                  </m:acc>
                                  <m:r>
                                    <a:rPr kumimoji="1" lang="en-US" altLang="zh-CN" sz="2800" b="0" i="1" smtClean="0">
                                      <a:latin typeface="Cambria Math" panose="02040503050406030204" pitchFamily="18" charset="0"/>
                                      <a:ea typeface="KaiTi" panose="02010609060101010101" pitchFamily="49" charset="-122"/>
                                    </a:rPr>
                                    <m:t>+</m:t>
                                  </m:r>
                                  <m:r>
                                    <a:rPr kumimoji="1" lang="en-US" altLang="zh-CN" sz="2800" b="0" i="1" smtClean="0">
                                      <a:latin typeface="Cambria Math" panose="02040503050406030204" pitchFamily="18" charset="0"/>
                                      <a:ea typeface="KaiTi" panose="02010609060101010101" pitchFamily="49" charset="-122"/>
                                    </a:rPr>
                                    <m:t>𝐴𝐵𝐶</m:t>
                                  </m:r>
                                  <m:r>
                                    <a:rPr kumimoji="1" lang="en-US" altLang="zh-CN" sz="2800" b="0" i="1" smtClean="0">
                                      <a:latin typeface="Cambria Math" panose="02040503050406030204" pitchFamily="18" charset="0"/>
                                      <a:ea typeface="KaiTi" panose="02010609060101010101" pitchFamily="49" charset="-122"/>
                                    </a:rPr>
                                    <m:t>+</m:t>
                                  </m:r>
                                  <m:acc>
                                    <m:accPr>
                                      <m:chr m:val="̅"/>
                                      <m:ctrlPr>
                                        <a:rPr kumimoji="1" lang="zh-CN" altLang="en-US"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𝐴</m:t>
                                      </m:r>
                                    </m:e>
                                  </m:acc>
                                  <m:r>
                                    <a:rPr kumimoji="1" lang="en-US" altLang="zh-CN" sz="2800" i="1">
                                      <a:latin typeface="Cambria Math" panose="02040503050406030204" pitchFamily="18" charset="0"/>
                                      <a:ea typeface="KaiTi" panose="02010609060101010101" pitchFamily="49" charset="-122"/>
                                    </a:rPr>
                                    <m:t>𝐵𝐶</m:t>
                                  </m:r>
                                  <m:r>
                                    <a:rPr kumimoji="1" lang="en-US" altLang="zh-CN" sz="2800" b="0" i="1" smtClean="0">
                                      <a:latin typeface="Cambria Math" panose="02040503050406030204" pitchFamily="18" charset="0"/>
                                      <a:ea typeface="KaiTi" panose="02010609060101010101" pitchFamily="49" charset="-122"/>
                                    </a:rPr>
                                    <m:t>+</m:t>
                                  </m:r>
                                  <m:r>
                                    <a:rPr kumimoji="1" lang="en-US" altLang="zh-CN" sz="2800" b="0" i="1" smtClean="0">
                                      <a:latin typeface="Cambria Math" panose="02040503050406030204" pitchFamily="18" charset="0"/>
                                      <a:ea typeface="KaiTi" panose="02010609060101010101" pitchFamily="49" charset="-122"/>
                                    </a:rPr>
                                    <m:t>𝐴𝐵𝐶</m:t>
                                  </m:r>
                                  <m:r>
                                    <a:rPr kumimoji="1" lang="en-US" altLang="zh-CN" sz="2800" b="0" i="1" smtClean="0">
                                      <a:latin typeface="Cambria Math" panose="02040503050406030204" pitchFamily="18" charset="0"/>
                                      <a:ea typeface="KaiTi" panose="02010609060101010101" pitchFamily="49" charset="-122"/>
                                    </a:rPr>
                                    <m:t>+</m:t>
                                  </m:r>
                                  <m:r>
                                    <a:rPr kumimoji="1" lang="en-US" altLang="zh-CN" sz="2800" i="1">
                                      <a:latin typeface="Cambria Math" panose="02040503050406030204" pitchFamily="18" charset="0"/>
                                      <a:ea typeface="KaiTi" panose="02010609060101010101" pitchFamily="49" charset="-122"/>
                                    </a:rPr>
                                    <m:t>𝐴</m:t>
                                  </m:r>
                                  <m:acc>
                                    <m:accPr>
                                      <m:chr m:val="̅"/>
                                      <m:ctrlPr>
                                        <a:rPr kumimoji="1" lang="en-US" altLang="zh-CN"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𝐵</m:t>
                                      </m:r>
                                    </m:e>
                                  </m:acc>
                                  <m:r>
                                    <a:rPr kumimoji="1" lang="en-US" altLang="zh-CN" sz="2800" i="1">
                                      <a:latin typeface="Cambria Math" panose="02040503050406030204" pitchFamily="18" charset="0"/>
                                      <a:ea typeface="KaiTi" panose="02010609060101010101" pitchFamily="49" charset="-122"/>
                                    </a:rPr>
                                    <m:t>𝐶</m:t>
                                  </m:r>
                                  <m:r>
                                    <a:rPr kumimoji="1" lang="en-US" altLang="zh-CN" sz="2800" b="0" i="1" smtClean="0">
                                      <a:latin typeface="Cambria Math" panose="02040503050406030204" pitchFamily="18" charset="0"/>
                                      <a:ea typeface="KaiTi" panose="02010609060101010101" pitchFamily="49" charset="-122"/>
                                    </a:rPr>
                                    <m:t>+</m:t>
                                  </m:r>
                                  <m:r>
                                    <a:rPr kumimoji="1" lang="en-US" altLang="zh-CN" sz="2800" b="0" i="1" smtClean="0">
                                      <a:latin typeface="Cambria Math" panose="02040503050406030204" pitchFamily="18" charset="0"/>
                                      <a:ea typeface="KaiTi" panose="02010609060101010101" pitchFamily="49" charset="-122"/>
                                    </a:rPr>
                                    <m:t>𝐴𝐵𝐶</m:t>
                                  </m:r>
                                </m:e>
                              </m:mr>
                              <m:mr>
                                <m:e>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zh-CN" altLang="en-US"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𝐴</m:t>
                                      </m:r>
                                    </m:e>
                                  </m:acc>
                                  <m:r>
                                    <a:rPr kumimoji="1" lang="en-US" altLang="zh-CN" sz="2800" i="1">
                                      <a:latin typeface="Cambria Math" panose="02040503050406030204" pitchFamily="18" charset="0"/>
                                      <a:ea typeface="KaiTi" panose="02010609060101010101" pitchFamily="49" charset="-122"/>
                                    </a:rPr>
                                    <m:t>𝐵𝐶</m:t>
                                  </m:r>
                                  <m:r>
                                    <a:rPr kumimoji="1" lang="en-US" altLang="zh-CN" sz="2800" b="0" i="1" smtClean="0">
                                      <a:latin typeface="Cambria Math" panose="02040503050406030204" pitchFamily="18" charset="0"/>
                                      <a:ea typeface="KaiTi" panose="02010609060101010101" pitchFamily="49" charset="-122"/>
                                    </a:rPr>
                                    <m:t>+</m:t>
                                  </m:r>
                                  <m:r>
                                    <a:rPr kumimoji="1" lang="en-US" altLang="zh-CN" sz="2800" i="1">
                                      <a:latin typeface="Cambria Math" panose="02040503050406030204" pitchFamily="18" charset="0"/>
                                      <a:ea typeface="KaiTi" panose="02010609060101010101" pitchFamily="49" charset="-122"/>
                                    </a:rPr>
                                    <m:t>𝐴</m:t>
                                  </m:r>
                                  <m:acc>
                                    <m:accPr>
                                      <m:chr m:val="̅"/>
                                      <m:ctrlPr>
                                        <a:rPr kumimoji="1" lang="en-US" altLang="zh-CN"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𝐵</m:t>
                                      </m:r>
                                    </m:e>
                                  </m:acc>
                                  <m:r>
                                    <a:rPr kumimoji="1" lang="en-US" altLang="zh-CN" sz="2800" i="1">
                                      <a:latin typeface="Cambria Math" panose="02040503050406030204" pitchFamily="18" charset="0"/>
                                      <a:ea typeface="KaiTi" panose="02010609060101010101" pitchFamily="49" charset="-122"/>
                                    </a:rPr>
                                    <m:t>𝐶</m:t>
                                  </m:r>
                                  <m:r>
                                    <a:rPr kumimoji="1" lang="en-US" altLang="zh-CN" sz="2800" b="0" i="1" smtClean="0">
                                      <a:latin typeface="Cambria Math" panose="02040503050406030204" pitchFamily="18" charset="0"/>
                                      <a:ea typeface="KaiTi" panose="02010609060101010101" pitchFamily="49" charset="-122"/>
                                    </a:rPr>
                                    <m:t>+</m:t>
                                  </m:r>
                                  <m:r>
                                    <a:rPr kumimoji="1" lang="en-US" altLang="zh-CN" sz="2800" b="0" i="1" smtClean="0">
                                      <a:latin typeface="Cambria Math" panose="02040503050406030204" pitchFamily="18" charset="0"/>
                                      <a:ea typeface="KaiTi" panose="02010609060101010101" pitchFamily="49" charset="-122"/>
                                    </a:rPr>
                                    <m:t>𝐴𝐵</m:t>
                                  </m:r>
                                  <m:acc>
                                    <m:accPr>
                                      <m:chr m:val="̅"/>
                                      <m:ctrlPr>
                                        <a:rPr kumimoji="1" lang="en-US" altLang="zh-CN" sz="2800" b="0" i="1" smtClean="0">
                                          <a:latin typeface="Cambria Math" panose="02040503050406030204" pitchFamily="18" charset="0"/>
                                          <a:ea typeface="KaiTi" panose="02010609060101010101" pitchFamily="49" charset="-122"/>
                                        </a:rPr>
                                      </m:ctrlPr>
                                    </m:accPr>
                                    <m:e>
                                      <m:r>
                                        <a:rPr kumimoji="1" lang="en-US" altLang="zh-CN" sz="2800" b="0" i="1" smtClean="0">
                                          <a:latin typeface="Cambria Math" panose="02040503050406030204" pitchFamily="18" charset="0"/>
                                          <a:ea typeface="KaiTi" panose="02010609060101010101" pitchFamily="49" charset="-122"/>
                                        </a:rPr>
                                        <m:t>𝐶</m:t>
                                      </m:r>
                                    </m:e>
                                  </m:acc>
                                  <m:r>
                                    <a:rPr kumimoji="1" lang="en-US" altLang="zh-CN" sz="2800" b="0" i="1" dirty="0" smtClean="0">
                                      <a:latin typeface="Cambria Math" panose="02040503050406030204" pitchFamily="18" charset="0"/>
                                      <a:ea typeface="KaiTi" panose="02010609060101010101" pitchFamily="49" charset="-122"/>
                                    </a:rPr>
                                    <m:t>+</m:t>
                                  </m:r>
                                  <m:r>
                                    <a:rPr kumimoji="1" lang="en-US" altLang="zh-CN" sz="2800" b="0" i="1" dirty="0" smtClean="0">
                                      <a:latin typeface="Cambria Math" panose="02040503050406030204" pitchFamily="18" charset="0"/>
                                      <a:ea typeface="KaiTi" panose="02010609060101010101" pitchFamily="49" charset="-122"/>
                                    </a:rPr>
                                    <m:t>𝐴𝐵𝐶</m:t>
                                  </m:r>
                                  <m:r>
                                    <a:rPr kumimoji="1" lang="zh-CN" altLang="en-US" sz="2800" b="0" i="1" dirty="0" smtClean="0">
                                      <a:latin typeface="Cambria Math" panose="02040503050406030204" pitchFamily="18" charset="0"/>
                                      <a:ea typeface="KaiTi" panose="02010609060101010101" pitchFamily="49" charset="-122"/>
                                    </a:rPr>
                                    <m:t>                            </m:t>
                                  </m:r>
                                </m:e>
                              </m:mr>
                            </m:m>
                          </m:e>
                        </m:mr>
                      </m:m>
                    </m:oMath>
                  </m:oMathPara>
                </a14:m>
                <a:endParaRPr kumimoji="1" lang="en-US" altLang="zh-CN" sz="2800" dirty="0">
                  <a:ea typeface="Songti SC" panose="02010600040101010101" pitchFamily="2" charset="-122"/>
                </a:endParaRPr>
              </a:p>
              <a:p>
                <a:pPr>
                  <a:lnSpc>
                    <a:spcPct val="200000"/>
                  </a:lnSpc>
                  <a:spcBef>
                    <a:spcPts val="2400"/>
                  </a:spcBef>
                </a:pPr>
                <a:endParaRPr kumimoji="1" lang="en-US" altLang="zh-CN" sz="2800" dirty="0">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127A92B6-C92A-8E40-9D08-0D875E857954}"/>
                  </a:ext>
                </a:extLst>
              </p:cNvPr>
              <p:cNvSpPr txBox="1">
                <a:spLocks noRot="1" noChangeAspect="1" noMove="1" noResize="1" noEditPoints="1" noAdjustHandles="1" noChangeArrowheads="1" noChangeShapeType="1" noTextEdit="1"/>
              </p:cNvSpPr>
              <p:nvPr/>
            </p:nvSpPr>
            <p:spPr>
              <a:xfrm>
                <a:off x="844378" y="3089043"/>
                <a:ext cx="10503243" cy="3417539"/>
              </a:xfrm>
              <a:prstGeom prst="rect">
                <a:avLst/>
              </a:prstGeom>
              <a:blipFill>
                <a:blip r:embed="rId2"/>
                <a:stretch>
                  <a:fillRect l="-1086" t="-370"/>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B3696FD3-1BE9-102E-8EA2-88271837B66C}"/>
              </a:ext>
            </a:extLst>
          </p:cNvPr>
          <p:cNvSpPr>
            <a:spLocks noGrp="1"/>
          </p:cNvSpPr>
          <p:nvPr>
            <p:ph type="sldNum" sz="quarter" idx="12"/>
          </p:nvPr>
        </p:nvSpPr>
        <p:spPr/>
        <p:txBody>
          <a:bodyPr/>
          <a:lstStyle/>
          <a:p>
            <a:fld id="{392CBAA0-59E6-204E-8F03-85E5040D48B8}" type="slidenum">
              <a:rPr kumimoji="1" lang="zh-CN" altLang="en-US" smtClean="0"/>
              <a:t>28</a:t>
            </a:fld>
            <a:r>
              <a:rPr kumimoji="1" lang="en-US" altLang="zh-CN"/>
              <a:t>/90</a:t>
            </a:r>
            <a:endParaRPr kumimoji="1" lang="zh-CN" altLang="en-US" dirty="0"/>
          </a:p>
        </p:txBody>
      </p:sp>
    </p:spTree>
    <p:extLst>
      <p:ext uri="{BB962C8B-B14F-4D97-AF65-F5344CB8AC3E}">
        <p14:creationId xmlns:p14="http://schemas.microsoft.com/office/powerpoint/2010/main" val="1212502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最小项是组成逻辑函数的基本单元</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44140"/>
            <a:ext cx="12192000" cy="4163127"/>
          </a:xfrm>
          <a:prstGeom prst="rect">
            <a:avLst/>
          </a:prstGeom>
          <a:noFill/>
        </p:spPr>
        <p:txBody>
          <a:bodyPr wrap="square" rtlCol="0">
            <a:spAutoFit/>
          </a:bodyPr>
          <a:lstStyle/>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标准与或表达式是唯一的</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一个逻辑函数只有一个最小项之和的表达式，利用逻辑代数中的公式和定理，可以将任何逻辑函数展开或变换成标准与或表达式</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标准与或表达式也可以从真值表中直接得到</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在真值表中挑出那些使函数值为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的变量取值，变量取值为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的写成原变量，为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的写成反变量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这样对应于使函数值为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的每一种取值，都可以写出一个乘积项</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把这些乘积项加起来，所得到的的就是函数的标准与或表达式</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A29B7E61-A12C-9A89-034F-F2635CAF3BA1}"/>
              </a:ext>
            </a:extLst>
          </p:cNvPr>
          <p:cNvSpPr>
            <a:spLocks noGrp="1"/>
          </p:cNvSpPr>
          <p:nvPr>
            <p:ph type="sldNum" sz="quarter" idx="12"/>
          </p:nvPr>
        </p:nvSpPr>
        <p:spPr/>
        <p:txBody>
          <a:bodyPr/>
          <a:lstStyle/>
          <a:p>
            <a:fld id="{392CBAA0-59E6-204E-8F03-85E5040D48B8}" type="slidenum">
              <a:rPr kumimoji="1" lang="zh-CN" altLang="en-US" smtClean="0"/>
              <a:t>29</a:t>
            </a:fld>
            <a:r>
              <a:rPr kumimoji="1" lang="en-US" altLang="zh-CN"/>
              <a:t>/90</a:t>
            </a:r>
            <a:endParaRPr kumimoji="1" lang="zh-CN" altLang="en-US" dirty="0"/>
          </a:p>
        </p:txBody>
      </p:sp>
    </p:spTree>
    <p:extLst>
      <p:ext uri="{BB962C8B-B14F-4D97-AF65-F5344CB8AC3E}">
        <p14:creationId xmlns:p14="http://schemas.microsoft.com/office/powerpoint/2010/main" val="985428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基本和常用逻辑运算 </a:t>
            </a:r>
          </a:p>
        </p:txBody>
      </p:sp>
      <p:sp>
        <p:nvSpPr>
          <p:cNvPr id="9" name="文本框 8">
            <a:extLst>
              <a:ext uri="{FF2B5EF4-FFF2-40B4-BE49-F238E27FC236}">
                <a16:creationId xmlns:a16="http://schemas.microsoft.com/office/drawing/2014/main" id="{758D372F-EFA5-5A41-B7AA-801EC73DED5A}"/>
              </a:ext>
            </a:extLst>
          </p:cNvPr>
          <p:cNvSpPr txBox="1"/>
          <p:nvPr/>
        </p:nvSpPr>
        <p:spPr>
          <a:xfrm>
            <a:off x="21349" y="1960188"/>
            <a:ext cx="3378023" cy="2092881"/>
          </a:xfrm>
          <a:prstGeom prst="rect">
            <a:avLst/>
          </a:prstGeom>
          <a:noFill/>
        </p:spPr>
        <p:txBody>
          <a:bodyPr wrap="square" rtlCol="0">
            <a:spAutoFit/>
          </a:bodyPr>
          <a:lstStyle/>
          <a:p>
            <a:pPr marL="342900" indent="-342900">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三种基本逻辑运算</a:t>
            </a:r>
            <a:endParaRPr kumimoji="1" lang="en-US" altLang="zh-CN" sz="2800" dirty="0">
              <a:latin typeface="Myriad Pro" panose="020B0503030403020204" pitchFamily="34" charset="0"/>
              <a:ea typeface="Songti SC" panose="02010600040101010101" pitchFamily="2"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与（</a:t>
            </a:r>
            <a:r>
              <a:rPr kumimoji="1" lang="en-US" altLang="zh-CN" sz="2400" dirty="0">
                <a:latin typeface="Myriad Pro" panose="020B0503030403020204" pitchFamily="34" charset="0"/>
                <a:ea typeface="KaiTi" panose="02010609060101010101" pitchFamily="49" charset="-122"/>
              </a:rPr>
              <a:t>and</a:t>
            </a:r>
            <a:r>
              <a:rPr kumimoji="1" lang="zh-CN" altLang="en-US" sz="2400" dirty="0">
                <a:latin typeface="KaiTi" panose="02010609060101010101" pitchFamily="49" charset="-122"/>
                <a:ea typeface="KaiTi" panose="02010609060101010101" pitchFamily="49" charset="-122"/>
              </a:rPr>
              <a:t>）</a:t>
            </a:r>
            <a:endParaRPr kumimoji="1" lang="en-US" altLang="zh-CN" sz="2400" dirty="0">
              <a:latin typeface="KaiTi" panose="02010609060101010101" pitchFamily="49" charset="-122"/>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或（</a:t>
            </a:r>
            <a:r>
              <a:rPr kumimoji="1" lang="en-US" altLang="zh-CN" sz="2400" dirty="0">
                <a:latin typeface="KaiTi" panose="02010609060101010101" pitchFamily="49" charset="-122"/>
                <a:ea typeface="KaiTi" panose="02010609060101010101" pitchFamily="49" charset="-122"/>
              </a:rPr>
              <a:t>or</a:t>
            </a:r>
            <a:r>
              <a:rPr kumimoji="1" lang="zh-CN" altLang="en-US" sz="2400" dirty="0">
                <a:latin typeface="KaiTi" panose="02010609060101010101" pitchFamily="49" charset="-122"/>
                <a:ea typeface="KaiTi" panose="02010609060101010101" pitchFamily="49" charset="-122"/>
              </a:rPr>
              <a:t>）</a:t>
            </a:r>
            <a:endParaRPr kumimoji="1" lang="en-US" altLang="zh-CN" sz="2400" dirty="0">
              <a:latin typeface="KaiTi" panose="02010609060101010101" pitchFamily="49" charset="-122"/>
              <a:ea typeface="KaiTi" panose="02010609060101010101" pitchFamily="49" charset="-122"/>
            </a:endParaRPr>
          </a:p>
          <a:p>
            <a:pPr marL="800100" lvl="1" indent="-342900">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非（</a:t>
            </a:r>
            <a:r>
              <a:rPr kumimoji="1" lang="en-US" altLang="zh-CN" sz="2400" dirty="0">
                <a:latin typeface="KaiTi" panose="02010609060101010101" pitchFamily="49" charset="-122"/>
                <a:ea typeface="KaiTi" panose="02010609060101010101" pitchFamily="49" charset="-122"/>
              </a:rPr>
              <a:t>not</a:t>
            </a:r>
            <a:r>
              <a:rPr kumimoji="1" lang="zh-CN" altLang="en-US" sz="2400" dirty="0">
                <a:latin typeface="KaiTi" panose="02010609060101010101" pitchFamily="49" charset="-122"/>
                <a:ea typeface="KaiTi" panose="02010609060101010101" pitchFamily="49" charset="-122"/>
              </a:rPr>
              <a:t>）</a:t>
            </a:r>
            <a:endParaRPr kumimoji="1" lang="en-US" altLang="zh-CN" sz="24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54B26363-90C5-C548-86AA-60D5FBEB5773}"/>
              </a:ext>
            </a:extLst>
          </p:cNvPr>
          <p:cNvPicPr>
            <a:picLocks noChangeAspect="1"/>
          </p:cNvPicPr>
          <p:nvPr/>
        </p:nvPicPr>
        <p:blipFill>
          <a:blip r:embed="rId2"/>
          <a:srcRect/>
          <a:stretch/>
        </p:blipFill>
        <p:spPr>
          <a:xfrm>
            <a:off x="3852562" y="703261"/>
            <a:ext cx="7577438" cy="5956139"/>
          </a:xfrm>
          <a:prstGeom prst="rect">
            <a:avLst/>
          </a:prstGeom>
        </p:spPr>
      </p:pic>
      <p:sp>
        <p:nvSpPr>
          <p:cNvPr id="2" name="灯片编号占位符 1">
            <a:extLst>
              <a:ext uri="{FF2B5EF4-FFF2-40B4-BE49-F238E27FC236}">
                <a16:creationId xmlns:a16="http://schemas.microsoft.com/office/drawing/2014/main" id="{A2F4230D-E133-63EC-4DB2-8AE769CF8974}"/>
              </a:ext>
            </a:extLst>
          </p:cNvPr>
          <p:cNvSpPr>
            <a:spLocks noGrp="1"/>
          </p:cNvSpPr>
          <p:nvPr>
            <p:ph type="sldNum" sz="quarter" idx="12"/>
          </p:nvPr>
        </p:nvSpPr>
        <p:spPr/>
        <p:txBody>
          <a:bodyPr/>
          <a:lstStyle/>
          <a:p>
            <a:fld id="{392CBAA0-59E6-204E-8F03-85E5040D48B8}" type="slidenum">
              <a:rPr kumimoji="1" lang="zh-CN" altLang="en-US" smtClean="0"/>
              <a:t>3</a:t>
            </a:fld>
            <a:r>
              <a:rPr kumimoji="1" lang="en-US" altLang="zh-CN"/>
              <a:t>/90</a:t>
            </a:r>
            <a:endParaRPr kumimoji="1" lang="zh-CN" altLang="en-US" dirty="0"/>
          </a:p>
        </p:txBody>
      </p:sp>
    </p:spTree>
    <p:extLst>
      <p:ext uri="{BB962C8B-B14F-4D97-AF65-F5344CB8AC3E}">
        <p14:creationId xmlns:p14="http://schemas.microsoft.com/office/powerpoint/2010/main" val="1022789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最小项是组成逻辑函数的基本单元</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44140"/>
            <a:ext cx="12192000" cy="563167"/>
          </a:xfrm>
          <a:prstGeom prst="rect">
            <a:avLst/>
          </a:prstGeom>
          <a:noFill/>
        </p:spPr>
        <p:txBody>
          <a:bodyPr wrap="square" rtlCol="0">
            <a:spAutoFit/>
          </a:bodyPr>
          <a:lstStyle/>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标准与或表达式也可以从真值表中直接得到</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3D358FCE-D8DB-DA46-B45C-61A2818B55AD}"/>
                  </a:ext>
                </a:extLst>
              </p:cNvPr>
              <p:cNvGraphicFramePr>
                <a:graphicFrameLocks noGrp="1"/>
              </p:cNvGraphicFramePr>
              <p:nvPr>
                <p:extLst>
                  <p:ext uri="{D42A27DB-BD31-4B8C-83A1-F6EECF244321}">
                    <p14:modId xmlns:p14="http://schemas.microsoft.com/office/powerpoint/2010/main" val="3429879576"/>
                  </p:ext>
                </p:extLst>
              </p:nvPr>
            </p:nvGraphicFramePr>
            <p:xfrm>
              <a:off x="1962910" y="3277555"/>
              <a:ext cx="7363969" cy="3337560"/>
            </p:xfrm>
            <a:graphic>
              <a:graphicData uri="http://schemas.openxmlformats.org/drawingml/2006/table">
                <a:tbl>
                  <a:tblPr firstRow="1" bandRow="1">
                    <a:tableStyleId>{5C22544A-7EE6-4342-B048-85BDC9FD1C3A}</a:tableStyleId>
                  </a:tblPr>
                  <a:tblGrid>
                    <a:gridCol w="588946">
                      <a:extLst>
                        <a:ext uri="{9D8B030D-6E8A-4147-A177-3AD203B41FA5}">
                          <a16:colId xmlns:a16="http://schemas.microsoft.com/office/drawing/2014/main" val="1845369362"/>
                        </a:ext>
                      </a:extLst>
                    </a:gridCol>
                    <a:gridCol w="551354">
                      <a:extLst>
                        <a:ext uri="{9D8B030D-6E8A-4147-A177-3AD203B41FA5}">
                          <a16:colId xmlns:a16="http://schemas.microsoft.com/office/drawing/2014/main" val="1153637395"/>
                        </a:ext>
                      </a:extLst>
                    </a:gridCol>
                    <a:gridCol w="614007">
                      <a:extLst>
                        <a:ext uri="{9D8B030D-6E8A-4147-A177-3AD203B41FA5}">
                          <a16:colId xmlns:a16="http://schemas.microsoft.com/office/drawing/2014/main" val="908045349"/>
                        </a:ext>
                      </a:extLst>
                    </a:gridCol>
                    <a:gridCol w="726784">
                      <a:extLst>
                        <a:ext uri="{9D8B030D-6E8A-4147-A177-3AD203B41FA5}">
                          <a16:colId xmlns:a16="http://schemas.microsoft.com/office/drawing/2014/main" val="949417858"/>
                        </a:ext>
                      </a:extLst>
                    </a:gridCol>
                    <a:gridCol w="1290669">
                      <a:extLst>
                        <a:ext uri="{9D8B030D-6E8A-4147-A177-3AD203B41FA5}">
                          <a16:colId xmlns:a16="http://schemas.microsoft.com/office/drawing/2014/main" val="861887139"/>
                        </a:ext>
                      </a:extLst>
                    </a:gridCol>
                    <a:gridCol w="864623">
                      <a:extLst>
                        <a:ext uri="{9D8B030D-6E8A-4147-A177-3AD203B41FA5}">
                          <a16:colId xmlns:a16="http://schemas.microsoft.com/office/drawing/2014/main" val="2782843042"/>
                        </a:ext>
                      </a:extLst>
                    </a:gridCol>
                    <a:gridCol w="814500">
                      <a:extLst>
                        <a:ext uri="{9D8B030D-6E8A-4147-A177-3AD203B41FA5}">
                          <a16:colId xmlns:a16="http://schemas.microsoft.com/office/drawing/2014/main" val="912570241"/>
                        </a:ext>
                      </a:extLst>
                    </a:gridCol>
                    <a:gridCol w="1913086">
                      <a:extLst>
                        <a:ext uri="{9D8B030D-6E8A-4147-A177-3AD203B41FA5}">
                          <a16:colId xmlns:a16="http://schemas.microsoft.com/office/drawing/2014/main" val="4062818900"/>
                        </a:ext>
                      </a:extLst>
                    </a:gridCol>
                  </a:tblGrid>
                  <a:tr h="370840">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𝐴</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𝐵</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𝐶</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ea typeface="KaiTi" panose="02010609060101010101" pitchFamily="49" charset="-122"/>
                                  </a:rPr>
                                  <m:t>𝑩</m:t>
                                </m:r>
                                <m:r>
                                  <a:rPr kumimoji="1" lang="en-US" altLang="zh-CN" sz="1800" b="1" i="1" smtClean="0">
                                    <a:latin typeface="Cambria Math" panose="02040503050406030204" pitchFamily="18" charset="0"/>
                                    <a:ea typeface="KaiTi" panose="02010609060101010101" pitchFamily="49" charset="-122"/>
                                  </a:rPr>
                                  <m:t>⋅</m:t>
                                </m:r>
                                <m:r>
                                  <a:rPr kumimoji="1" lang="en-US" altLang="zh-CN" sz="1800" b="1" i="1" smtClean="0">
                                    <a:latin typeface="Cambria Math" panose="02040503050406030204" pitchFamily="18" charset="0"/>
                                    <a:ea typeface="KaiTi" panose="02010609060101010101" pitchFamily="49" charset="-122"/>
                                  </a:rPr>
                                  <m:t>𝑪</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ea typeface="KaiTi" panose="02010609060101010101" pitchFamily="49" charset="-122"/>
                                  </a:rPr>
                                  <m:t>𝑨</m:t>
                                </m:r>
                                <m:r>
                                  <a:rPr kumimoji="1" lang="en-US" altLang="zh-CN" sz="1800" b="1" i="1" smtClean="0">
                                    <a:latin typeface="Cambria Math" panose="02040503050406030204" pitchFamily="18" charset="0"/>
                                    <a:ea typeface="KaiTi" panose="02010609060101010101" pitchFamily="49" charset="-122"/>
                                  </a:rPr>
                                  <m:t>+</m:t>
                                </m:r>
                                <m:r>
                                  <a:rPr kumimoji="1" lang="en-US" altLang="zh-CN" sz="1800" b="1" i="1" smtClean="0">
                                    <a:latin typeface="Cambria Math" panose="02040503050406030204" pitchFamily="18" charset="0"/>
                                    <a:ea typeface="KaiTi" panose="02010609060101010101" pitchFamily="49" charset="-122"/>
                                  </a:rPr>
                                  <m:t>𝑩</m:t>
                                </m:r>
                                <m:r>
                                  <a:rPr kumimoji="1" lang="en-US" altLang="zh-CN" sz="1800" b="1" i="1" smtClean="0">
                                    <a:latin typeface="Cambria Math" panose="02040503050406030204" pitchFamily="18" charset="0"/>
                                    <a:ea typeface="KaiTi" panose="02010609060101010101" pitchFamily="49" charset="-122"/>
                                  </a:rPr>
                                  <m:t>⋅</m:t>
                                </m:r>
                                <m:r>
                                  <a:rPr kumimoji="1" lang="en-US" altLang="zh-CN" sz="1800" i="1">
                                    <a:latin typeface="Cambria Math" panose="02040503050406030204" pitchFamily="18" charset="0"/>
                                    <a:ea typeface="KaiTi" panose="02010609060101010101" pitchFamily="49" charset="-122"/>
                                  </a:rPr>
                                  <m:t>𝐶</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ea typeface="KaiTi" panose="02010609060101010101" pitchFamily="49" charset="-122"/>
                                  </a:rPr>
                                  <m:t>𝑨</m:t>
                                </m:r>
                                <m:r>
                                  <a:rPr kumimoji="1" lang="en-US" altLang="zh-CN" sz="1800" b="1" i="1" smtClean="0">
                                    <a:latin typeface="Cambria Math" panose="02040503050406030204" pitchFamily="18" charset="0"/>
                                    <a:ea typeface="KaiTi" panose="02010609060101010101" pitchFamily="49" charset="-122"/>
                                  </a:rPr>
                                  <m:t>+</m:t>
                                </m:r>
                                <m:r>
                                  <a:rPr kumimoji="1" lang="en-US" altLang="zh-CN" sz="1800" b="1" i="1" smtClean="0">
                                    <a:latin typeface="Cambria Math" panose="02040503050406030204" pitchFamily="18" charset="0"/>
                                    <a:ea typeface="KaiTi" panose="02010609060101010101" pitchFamily="49" charset="-122"/>
                                  </a:rPr>
                                  <m:t>𝑩</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r>
                                  <a:rPr kumimoji="1" lang="en-US" altLang="zh-CN" sz="1800" b="1" i="1" smtClean="0">
                                    <a:latin typeface="Cambria Math" panose="02040503050406030204" pitchFamily="18" charset="0"/>
                                    <a:ea typeface="KaiTi" panose="02010609060101010101" pitchFamily="49" charset="-122"/>
                                  </a:rPr>
                                  <m:t>𝑨</m:t>
                                </m:r>
                                <m:r>
                                  <a:rPr kumimoji="1" lang="en-US" altLang="zh-CN" sz="1800" b="1" i="1" smtClean="0">
                                    <a:latin typeface="Cambria Math" panose="02040503050406030204" pitchFamily="18" charset="0"/>
                                    <a:ea typeface="KaiTi" panose="02010609060101010101" pitchFamily="49" charset="-122"/>
                                  </a:rPr>
                                  <m:t>+</m:t>
                                </m:r>
                                <m:r>
                                  <a:rPr kumimoji="1" lang="en-US" altLang="zh-CN" sz="1800" b="1" i="1" smtClean="0">
                                    <a:latin typeface="Cambria Math" panose="02040503050406030204" pitchFamily="18" charset="0"/>
                                    <a:ea typeface="KaiTi" panose="02010609060101010101" pitchFamily="49" charset="-122"/>
                                  </a:rPr>
                                  <m:t>𝑪</m:t>
                                </m:r>
                              </m:oMath>
                            </m:oMathPara>
                          </a14:m>
                          <a:endParaRPr lang="zh-CN" altLang="en-US" dirty="0"/>
                        </a:p>
                      </a:txBody>
                      <a:tcPr/>
                    </a:tc>
                    <a:tc>
                      <a:txBody>
                        <a:bodyPr/>
                        <a:lstStyle/>
                        <a:p>
                          <a:pPr algn="ctr"/>
                          <a14:m>
                            <m:oMathPara xmlns:m="http://schemas.openxmlformats.org/officeDocument/2006/math">
                              <m:oMathParaPr>
                                <m:jc m:val="centerGroup"/>
                              </m:oMathParaPr>
                              <m:oMath xmlns:m="http://schemas.openxmlformats.org/officeDocument/2006/math">
                                <m:d>
                                  <m:dPr>
                                    <m:ctrlPr>
                                      <a:rPr kumimoji="1" lang="en-US" altLang="zh-CN" sz="1800" b="1" i="1" smtClean="0">
                                        <a:latin typeface="Cambria Math" panose="02040503050406030204" pitchFamily="18" charset="0"/>
                                        <a:ea typeface="KaiTi" panose="02010609060101010101" pitchFamily="49" charset="-122"/>
                                      </a:rPr>
                                    </m:ctrlPr>
                                  </m:dPr>
                                  <m:e>
                                    <m:r>
                                      <a:rPr kumimoji="1" lang="en-US" altLang="zh-CN" sz="1800" b="1" i="1" smtClean="0">
                                        <a:latin typeface="Cambria Math" panose="02040503050406030204" pitchFamily="18" charset="0"/>
                                        <a:ea typeface="KaiTi" panose="02010609060101010101" pitchFamily="49" charset="-122"/>
                                      </a:rPr>
                                      <m:t>𝑨</m:t>
                                    </m:r>
                                    <m:r>
                                      <a:rPr kumimoji="1" lang="en-US" altLang="zh-CN" sz="1800" b="1" i="1" smtClean="0">
                                        <a:latin typeface="Cambria Math" panose="02040503050406030204" pitchFamily="18" charset="0"/>
                                        <a:ea typeface="KaiTi" panose="02010609060101010101" pitchFamily="49" charset="-122"/>
                                      </a:rPr>
                                      <m:t>+</m:t>
                                    </m:r>
                                    <m:r>
                                      <a:rPr kumimoji="1" lang="en-US" altLang="zh-CN" sz="1800" b="1" i="1" smtClean="0">
                                        <a:latin typeface="Cambria Math" panose="02040503050406030204" pitchFamily="18" charset="0"/>
                                        <a:ea typeface="KaiTi" panose="02010609060101010101" pitchFamily="49" charset="-122"/>
                                      </a:rPr>
                                      <m:t>𝑩</m:t>
                                    </m:r>
                                  </m:e>
                                </m:d>
                                <m:r>
                                  <a:rPr kumimoji="1" lang="en-US" altLang="zh-CN" sz="1800" b="1" i="1" smtClean="0">
                                    <a:latin typeface="Cambria Math" panose="02040503050406030204" pitchFamily="18" charset="0"/>
                                    <a:ea typeface="KaiTi" panose="02010609060101010101" pitchFamily="49" charset="-122"/>
                                  </a:rPr>
                                  <m:t>⋅(</m:t>
                                </m:r>
                                <m:r>
                                  <a:rPr kumimoji="1" lang="en-US" altLang="zh-CN" sz="1800" b="1" i="1" smtClean="0">
                                    <a:latin typeface="Cambria Math" panose="02040503050406030204" pitchFamily="18" charset="0"/>
                                    <a:ea typeface="KaiTi" panose="02010609060101010101" pitchFamily="49" charset="-122"/>
                                  </a:rPr>
                                  <m:t>𝑨</m:t>
                                </m:r>
                                <m:r>
                                  <a:rPr kumimoji="1" lang="en-US" altLang="zh-CN" sz="1800" b="1" i="1" smtClean="0">
                                    <a:latin typeface="Cambria Math" panose="02040503050406030204" pitchFamily="18" charset="0"/>
                                    <a:ea typeface="KaiTi" panose="02010609060101010101" pitchFamily="49" charset="-122"/>
                                  </a:rPr>
                                  <m:t>+</m:t>
                                </m:r>
                                <m:r>
                                  <a:rPr kumimoji="1" lang="en-US" altLang="zh-CN" sz="1800" b="1" i="1" smtClean="0">
                                    <a:latin typeface="Cambria Math" panose="02040503050406030204" pitchFamily="18" charset="0"/>
                                    <a:ea typeface="KaiTi" panose="02010609060101010101" pitchFamily="49" charset="-122"/>
                                  </a:rPr>
                                  <m:t>𝑪</m:t>
                                </m:r>
                                <m:r>
                                  <a:rPr kumimoji="1" lang="en-US" altLang="zh-CN" sz="1800" b="1" i="1" smtClean="0">
                                    <a:latin typeface="Cambria Math" panose="02040503050406030204" pitchFamily="18" charset="0"/>
                                    <a:ea typeface="KaiTi" panose="02010609060101010101" pitchFamily="49" charset="-122"/>
                                  </a:rPr>
                                  <m:t>)</m:t>
                                </m:r>
                              </m:oMath>
                            </m:oMathPara>
                          </a14:m>
                          <a:endParaRPr lang="zh-CN" altLang="en-US" dirty="0"/>
                        </a:p>
                      </a:txBody>
                      <a:tcPr/>
                    </a:tc>
                    <a:extLst>
                      <a:ext uri="{0D108BD9-81ED-4DB2-BD59-A6C34878D82A}">
                        <a16:rowId xmlns:a16="http://schemas.microsoft.com/office/drawing/2014/main" val="628419554"/>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006566820"/>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42908312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306873716"/>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70741134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16116187"/>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62578788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505939998"/>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663234721"/>
                      </a:ext>
                    </a:extLst>
                  </a:tr>
                </a:tbl>
              </a:graphicData>
            </a:graphic>
          </p:graphicFrame>
        </mc:Choice>
        <mc:Fallback xmlns="">
          <p:graphicFrame>
            <p:nvGraphicFramePr>
              <p:cNvPr id="2" name="表格 1">
                <a:extLst>
                  <a:ext uri="{FF2B5EF4-FFF2-40B4-BE49-F238E27FC236}">
                    <a16:creationId xmlns:a16="http://schemas.microsoft.com/office/drawing/2014/main" id="{3D358FCE-D8DB-DA46-B45C-61A2818B55AD}"/>
                  </a:ext>
                </a:extLst>
              </p:cNvPr>
              <p:cNvGraphicFramePr>
                <a:graphicFrameLocks noGrp="1"/>
              </p:cNvGraphicFramePr>
              <p:nvPr>
                <p:extLst>
                  <p:ext uri="{D42A27DB-BD31-4B8C-83A1-F6EECF244321}">
                    <p14:modId xmlns:p14="http://schemas.microsoft.com/office/powerpoint/2010/main" val="3429879576"/>
                  </p:ext>
                </p:extLst>
              </p:nvPr>
            </p:nvGraphicFramePr>
            <p:xfrm>
              <a:off x="1962910" y="3277555"/>
              <a:ext cx="7363969" cy="3337560"/>
            </p:xfrm>
            <a:graphic>
              <a:graphicData uri="http://schemas.openxmlformats.org/drawingml/2006/table">
                <a:tbl>
                  <a:tblPr firstRow="1" bandRow="1">
                    <a:tableStyleId>{5C22544A-7EE6-4342-B048-85BDC9FD1C3A}</a:tableStyleId>
                  </a:tblPr>
                  <a:tblGrid>
                    <a:gridCol w="588946">
                      <a:extLst>
                        <a:ext uri="{9D8B030D-6E8A-4147-A177-3AD203B41FA5}">
                          <a16:colId xmlns:a16="http://schemas.microsoft.com/office/drawing/2014/main" val="1845369362"/>
                        </a:ext>
                      </a:extLst>
                    </a:gridCol>
                    <a:gridCol w="551354">
                      <a:extLst>
                        <a:ext uri="{9D8B030D-6E8A-4147-A177-3AD203B41FA5}">
                          <a16:colId xmlns:a16="http://schemas.microsoft.com/office/drawing/2014/main" val="1153637395"/>
                        </a:ext>
                      </a:extLst>
                    </a:gridCol>
                    <a:gridCol w="614007">
                      <a:extLst>
                        <a:ext uri="{9D8B030D-6E8A-4147-A177-3AD203B41FA5}">
                          <a16:colId xmlns:a16="http://schemas.microsoft.com/office/drawing/2014/main" val="908045349"/>
                        </a:ext>
                      </a:extLst>
                    </a:gridCol>
                    <a:gridCol w="726784">
                      <a:extLst>
                        <a:ext uri="{9D8B030D-6E8A-4147-A177-3AD203B41FA5}">
                          <a16:colId xmlns:a16="http://schemas.microsoft.com/office/drawing/2014/main" val="949417858"/>
                        </a:ext>
                      </a:extLst>
                    </a:gridCol>
                    <a:gridCol w="1290669">
                      <a:extLst>
                        <a:ext uri="{9D8B030D-6E8A-4147-A177-3AD203B41FA5}">
                          <a16:colId xmlns:a16="http://schemas.microsoft.com/office/drawing/2014/main" val="861887139"/>
                        </a:ext>
                      </a:extLst>
                    </a:gridCol>
                    <a:gridCol w="864623">
                      <a:extLst>
                        <a:ext uri="{9D8B030D-6E8A-4147-A177-3AD203B41FA5}">
                          <a16:colId xmlns:a16="http://schemas.microsoft.com/office/drawing/2014/main" val="2782843042"/>
                        </a:ext>
                      </a:extLst>
                    </a:gridCol>
                    <a:gridCol w="814500">
                      <a:extLst>
                        <a:ext uri="{9D8B030D-6E8A-4147-A177-3AD203B41FA5}">
                          <a16:colId xmlns:a16="http://schemas.microsoft.com/office/drawing/2014/main" val="912570241"/>
                        </a:ext>
                      </a:extLst>
                    </a:gridCol>
                    <a:gridCol w="1913086">
                      <a:extLst>
                        <a:ext uri="{9D8B030D-6E8A-4147-A177-3AD203B41FA5}">
                          <a16:colId xmlns:a16="http://schemas.microsoft.com/office/drawing/2014/main" val="4062818900"/>
                        </a:ext>
                      </a:extLst>
                    </a:gridCol>
                  </a:tblGrid>
                  <a:tr h="370840">
                    <a:tc>
                      <a:txBody>
                        <a:bodyPr/>
                        <a:lstStyle/>
                        <a:p>
                          <a:endParaRPr lang="zh-CN"/>
                        </a:p>
                      </a:txBody>
                      <a:tcPr>
                        <a:blipFill>
                          <a:blip r:embed="rId2"/>
                          <a:stretch>
                            <a:fillRect l="-2174" t="-3448" r="-1165217" b="-831034"/>
                          </a:stretch>
                        </a:blipFill>
                      </a:tcPr>
                    </a:tc>
                    <a:tc>
                      <a:txBody>
                        <a:bodyPr/>
                        <a:lstStyle/>
                        <a:p>
                          <a:endParaRPr lang="zh-CN"/>
                        </a:p>
                      </a:txBody>
                      <a:tcPr>
                        <a:blipFill>
                          <a:blip r:embed="rId2"/>
                          <a:stretch>
                            <a:fillRect l="-106818" t="-3448" r="-1118182" b="-831034"/>
                          </a:stretch>
                        </a:blipFill>
                      </a:tcPr>
                    </a:tc>
                    <a:tc>
                      <a:txBody>
                        <a:bodyPr/>
                        <a:lstStyle/>
                        <a:p>
                          <a:endParaRPr lang="zh-CN"/>
                        </a:p>
                      </a:txBody>
                      <a:tcPr>
                        <a:blipFill>
                          <a:blip r:embed="rId2"/>
                          <a:stretch>
                            <a:fillRect l="-189583" t="-3448" r="-925000" b="-831034"/>
                          </a:stretch>
                        </a:blipFill>
                      </a:tcPr>
                    </a:tc>
                    <a:tc>
                      <a:txBody>
                        <a:bodyPr/>
                        <a:lstStyle/>
                        <a:p>
                          <a:endParaRPr lang="zh-CN"/>
                        </a:p>
                      </a:txBody>
                      <a:tcPr>
                        <a:blipFill>
                          <a:blip r:embed="rId2"/>
                          <a:stretch>
                            <a:fillRect l="-239655" t="-3448" r="-665517" b="-831034"/>
                          </a:stretch>
                        </a:blipFill>
                      </a:tcPr>
                    </a:tc>
                    <a:tc>
                      <a:txBody>
                        <a:bodyPr/>
                        <a:lstStyle/>
                        <a:p>
                          <a:endParaRPr lang="zh-CN"/>
                        </a:p>
                      </a:txBody>
                      <a:tcPr>
                        <a:blipFill>
                          <a:blip r:embed="rId2"/>
                          <a:stretch>
                            <a:fillRect l="-193137" t="-3448" r="-278431" b="-831034"/>
                          </a:stretch>
                        </a:blipFill>
                      </a:tcPr>
                    </a:tc>
                    <a:tc>
                      <a:txBody>
                        <a:bodyPr/>
                        <a:lstStyle/>
                        <a:p>
                          <a:endParaRPr lang="zh-CN"/>
                        </a:p>
                      </a:txBody>
                      <a:tcPr>
                        <a:blipFill>
                          <a:blip r:embed="rId2"/>
                          <a:stretch>
                            <a:fillRect l="-439706" t="-3448" r="-317647" b="-831034"/>
                          </a:stretch>
                        </a:blipFill>
                      </a:tcPr>
                    </a:tc>
                    <a:tc>
                      <a:txBody>
                        <a:bodyPr/>
                        <a:lstStyle/>
                        <a:p>
                          <a:endParaRPr lang="zh-CN"/>
                        </a:p>
                      </a:txBody>
                      <a:tcPr>
                        <a:blipFill>
                          <a:blip r:embed="rId2"/>
                          <a:stretch>
                            <a:fillRect l="-573438" t="-3448" r="-237500" b="-831034"/>
                          </a:stretch>
                        </a:blipFill>
                      </a:tcPr>
                    </a:tc>
                    <a:tc>
                      <a:txBody>
                        <a:bodyPr/>
                        <a:lstStyle/>
                        <a:p>
                          <a:endParaRPr lang="zh-CN"/>
                        </a:p>
                      </a:txBody>
                      <a:tcPr>
                        <a:blipFill>
                          <a:blip r:embed="rId2"/>
                          <a:stretch>
                            <a:fillRect l="-285430" t="-3448" r="-662" b="-831034"/>
                          </a:stretch>
                        </a:blipFill>
                      </a:tcPr>
                    </a:tc>
                    <a:extLst>
                      <a:ext uri="{0D108BD9-81ED-4DB2-BD59-A6C34878D82A}">
                        <a16:rowId xmlns:a16="http://schemas.microsoft.com/office/drawing/2014/main" val="628419554"/>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006566820"/>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42908312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306873716"/>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70741134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16116187"/>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625787883"/>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505939998"/>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bg1"/>
                          </a:solidFill>
                          <a:prstDash val="solid"/>
                          <a:round/>
                          <a:headEnd type="none" w="med" len="med"/>
                          <a:tailEnd type="none" w="med" len="med"/>
                        </a:lnR>
                        <a:solidFill>
                          <a:schemeClr val="bg1">
                            <a:lumMod val="8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bg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663234721"/>
                      </a:ext>
                    </a:extLst>
                  </a:tr>
                </a:tbl>
              </a:graphicData>
            </a:graphic>
          </p:graphicFrame>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78B39C3-AE14-FC44-B86E-FECADDC412D6}"/>
                  </a:ext>
                </a:extLst>
              </p:cNvPr>
              <p:cNvSpPr/>
              <p:nvPr/>
            </p:nvSpPr>
            <p:spPr>
              <a:xfrm>
                <a:off x="2845892" y="1690046"/>
                <a:ext cx="5598007" cy="1123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kumimoji="1" lang="en-US" altLang="zh-CN" sz="2400" i="1" dirty="0" smtClean="0">
                              <a:latin typeface="Cambria Math" panose="02040503050406030204" pitchFamily="18" charset="0"/>
                              <a:ea typeface="Songti SC" panose="02010600040101010101" pitchFamily="2" charset="-122"/>
                            </a:rPr>
                          </m:ctrlPr>
                        </m:mPr>
                        <m:mr>
                          <m:e>
                            <m:r>
                              <a:rPr kumimoji="1" lang="en-US" altLang="zh-CN" sz="2400" i="1" dirty="0">
                                <a:latin typeface="Cambria Math" panose="02040503050406030204" pitchFamily="18" charset="0"/>
                                <a:ea typeface="Songti SC" panose="02010600040101010101" pitchFamily="2" charset="-122"/>
                              </a:rPr>
                              <m:t>𝑌</m:t>
                            </m:r>
                            <m:r>
                              <a:rPr kumimoji="1" lang="en-US" altLang="zh-CN" sz="2400" i="1" dirty="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𝐴</m:t>
                            </m:r>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𝐵𝐶</m:t>
                            </m:r>
                            <m:r>
                              <a:rPr kumimoji="1" lang="zh-CN" altLang="en-US" sz="2400" b="0" i="1" dirty="0" smtClean="0">
                                <a:latin typeface="Cambria Math" panose="02040503050406030204" pitchFamily="18" charset="0"/>
                                <a:ea typeface="Songti SC" panose="02010600040101010101" pitchFamily="2" charset="-122"/>
                              </a:rPr>
                              <m:t>                                                        </m:t>
                            </m:r>
                          </m:e>
                        </m:mr>
                        <m:mr>
                          <m:e>
                            <m:r>
                              <a:rPr kumimoji="1" lang="en-US" altLang="zh-CN" sz="2400" i="1" dirty="0">
                                <a:latin typeface="Cambria Math" panose="02040503050406030204" pitchFamily="18" charset="0"/>
                                <a:ea typeface="Songti SC" panose="02010600040101010101" pitchFamily="2" charset="-122"/>
                              </a:rPr>
                              <m:t>=</m:t>
                            </m:r>
                            <m:d>
                              <m:dPr>
                                <m:ctrlPr>
                                  <a:rPr kumimoji="1" lang="en-US" altLang="zh-CN" sz="2400" b="0" i="1" dirty="0" smtClean="0">
                                    <a:latin typeface="Cambria Math" panose="02040503050406030204" pitchFamily="18" charset="0"/>
                                    <a:ea typeface="Songti SC" panose="02010600040101010101" pitchFamily="2" charset="-122"/>
                                  </a:rPr>
                                </m:ctrlPr>
                              </m:dPr>
                              <m:e>
                                <m:r>
                                  <a:rPr kumimoji="1" lang="en-US" altLang="zh-CN" sz="2400" b="0" i="1" dirty="0" smtClean="0">
                                    <a:latin typeface="Cambria Math" panose="02040503050406030204" pitchFamily="18" charset="0"/>
                                    <a:ea typeface="Songti SC" panose="02010600040101010101" pitchFamily="2" charset="-122"/>
                                  </a:rPr>
                                  <m:t>𝐴</m:t>
                                </m:r>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𝐵</m:t>
                                </m:r>
                              </m:e>
                            </m:d>
                            <m:d>
                              <m:dPr>
                                <m:ctrlPr>
                                  <a:rPr kumimoji="1" lang="en-US" altLang="zh-CN" sz="2400" b="0" i="1" dirty="0" smtClean="0">
                                    <a:latin typeface="Cambria Math" panose="02040503050406030204" pitchFamily="18" charset="0"/>
                                    <a:ea typeface="Songti SC" panose="02010600040101010101" pitchFamily="2" charset="-122"/>
                                  </a:rPr>
                                </m:ctrlPr>
                              </m:dPr>
                              <m:e>
                                <m:r>
                                  <a:rPr kumimoji="1" lang="en-US" altLang="zh-CN" sz="2400" b="0" i="1" dirty="0" smtClean="0">
                                    <a:latin typeface="Cambria Math" panose="02040503050406030204" pitchFamily="18" charset="0"/>
                                    <a:ea typeface="Songti SC" panose="02010600040101010101" pitchFamily="2" charset="-122"/>
                                  </a:rPr>
                                  <m:t>𝐴</m:t>
                                </m:r>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𝐶</m:t>
                                </m:r>
                              </m:e>
                            </m:d>
                            <m:r>
                              <a:rPr kumimoji="1" lang="zh-CN" altLang="en-US" sz="2400" b="0" i="1" dirty="0" smtClean="0">
                                <a:latin typeface="Cambria Math" panose="02040503050406030204" pitchFamily="18" charset="0"/>
                                <a:ea typeface="Songti SC" panose="02010600040101010101" pitchFamily="2" charset="-122"/>
                              </a:rPr>
                              <m:t>                              </m:t>
                            </m:r>
                            <m:r>
                              <a:rPr kumimoji="1" lang="zh-CN" altLang="en-US" sz="2400" i="1" dirty="0">
                                <a:latin typeface="Cambria Math" panose="02040503050406030204" pitchFamily="18" charset="0"/>
                                <a:ea typeface="Songti SC" panose="02010600040101010101" pitchFamily="2" charset="-122"/>
                              </a:rPr>
                              <m:t>      </m:t>
                            </m:r>
                          </m:e>
                        </m:mr>
                        <m:mr>
                          <m:e>
                            <m:r>
                              <a:rPr kumimoji="1" lang="en-US" altLang="zh-CN" sz="2400" i="1" dirty="0">
                                <a:latin typeface="Cambria Math" panose="02040503050406030204" pitchFamily="18" charset="0"/>
                                <a:ea typeface="Songti SC" panose="02010600040101010101" pitchFamily="2" charset="-122"/>
                              </a:rPr>
                              <m:t>=</m:t>
                            </m:r>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𝐴</m:t>
                                </m:r>
                              </m:e>
                            </m:acc>
                            <m:r>
                              <a:rPr kumimoji="1" lang="en-US" altLang="zh-CN" sz="2400" i="1">
                                <a:latin typeface="Cambria Math" panose="02040503050406030204" pitchFamily="18" charset="0"/>
                                <a:ea typeface="KaiTi" panose="02010609060101010101" pitchFamily="49" charset="-122"/>
                              </a:rPr>
                              <m:t>𝐵𝐶</m:t>
                            </m:r>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𝐴</m:t>
                            </m:r>
                            <m:acc>
                              <m:accPr>
                                <m:chr m:val="̅"/>
                                <m:ctrlPr>
                                  <a:rPr kumimoji="1" lang="en-US" altLang="zh-CN"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𝐵</m:t>
                                </m:r>
                              </m:e>
                            </m:acc>
                            <m:acc>
                              <m:accPr>
                                <m:chr m:val="̅"/>
                                <m:ctrlPr>
                                  <a:rPr kumimoji="1" lang="en-US" altLang="zh-CN"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𝐶</m:t>
                                </m:r>
                              </m:e>
                            </m:acc>
                            <m:r>
                              <a:rPr kumimoji="1" lang="en-US" altLang="zh-CN" sz="2400" i="1">
                                <a:latin typeface="Cambria Math" panose="02040503050406030204" pitchFamily="18" charset="0"/>
                                <a:ea typeface="KaiTi" panose="02010609060101010101" pitchFamily="49" charset="-122"/>
                              </a:rPr>
                              <m:t>+</m:t>
                            </m:r>
                            <m:r>
                              <a:rPr kumimoji="1" lang="en-US" altLang="zh-CN" sz="2400" i="1">
                                <a:latin typeface="Cambria Math" panose="02040503050406030204" pitchFamily="18" charset="0"/>
                                <a:ea typeface="KaiTi" panose="02010609060101010101" pitchFamily="49" charset="-122"/>
                              </a:rPr>
                              <m:t>𝐴</m:t>
                            </m:r>
                            <m:acc>
                              <m:accPr>
                                <m:chr m:val="̅"/>
                                <m:ctrlPr>
                                  <a:rPr kumimoji="1" lang="en-US" altLang="zh-CN"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𝐵</m:t>
                                </m:r>
                              </m:e>
                            </m:acc>
                            <m:r>
                              <m:rPr>
                                <m:brk m:alnAt="7"/>
                              </m:rPr>
                              <a:rPr kumimoji="1" lang="en-US" altLang="zh-CN" sz="2400" i="1" dirty="0">
                                <a:latin typeface="Cambria Math" panose="02040503050406030204" pitchFamily="18" charset="0"/>
                                <a:ea typeface="KaiTi" panose="02010609060101010101" pitchFamily="49" charset="-122"/>
                              </a:rPr>
                              <m:t>𝐶</m:t>
                            </m:r>
                            <m:r>
                              <a:rPr kumimoji="1" lang="en-US" altLang="zh-CN" sz="2400" i="1" dirty="0">
                                <a:latin typeface="Cambria Math" panose="02040503050406030204" pitchFamily="18" charset="0"/>
                                <a:ea typeface="KaiTi" panose="02010609060101010101" pitchFamily="49" charset="-122"/>
                              </a:rPr>
                              <m:t>+</m:t>
                            </m:r>
                            <m:r>
                              <a:rPr kumimoji="1" lang="en-US" altLang="zh-CN" sz="2400" i="1" dirty="0">
                                <a:latin typeface="Cambria Math" panose="02040503050406030204" pitchFamily="18" charset="0"/>
                                <a:ea typeface="KaiTi" panose="02010609060101010101" pitchFamily="49" charset="-122"/>
                              </a:rPr>
                              <m:t>𝐴𝐵</m:t>
                            </m:r>
                            <m:acc>
                              <m:accPr>
                                <m:chr m:val="̅"/>
                                <m:ctrlPr>
                                  <a:rPr kumimoji="1" lang="en-US" altLang="zh-CN" sz="2400" i="1" dirty="0">
                                    <a:latin typeface="Cambria Math" panose="02040503050406030204" pitchFamily="18" charset="0"/>
                                    <a:ea typeface="KaiTi" panose="02010609060101010101" pitchFamily="49" charset="-122"/>
                                  </a:rPr>
                                </m:ctrlPr>
                              </m:accPr>
                              <m:e>
                                <m:r>
                                  <a:rPr kumimoji="1" lang="en-US" altLang="zh-CN" sz="2400" i="1" dirty="0">
                                    <a:latin typeface="Cambria Math" panose="02040503050406030204" pitchFamily="18" charset="0"/>
                                    <a:ea typeface="KaiTi" panose="02010609060101010101" pitchFamily="49" charset="-122"/>
                                  </a:rPr>
                                  <m:t>𝐶</m:t>
                                </m:r>
                              </m:e>
                            </m:acc>
                            <m:r>
                              <m:rPr>
                                <m:brk m:alnAt="7"/>
                              </m:rPr>
                              <a:rPr kumimoji="1" lang="en-US" altLang="zh-CN" sz="2400" i="1" dirty="0">
                                <a:latin typeface="Cambria Math" panose="02040503050406030204" pitchFamily="18" charset="0"/>
                                <a:ea typeface="KaiTi" panose="02010609060101010101" pitchFamily="49" charset="-122"/>
                              </a:rPr>
                              <m:t>+</m:t>
                            </m:r>
                            <m:r>
                              <a:rPr kumimoji="1" lang="en-US" altLang="zh-CN" sz="2400" i="1" dirty="0">
                                <a:latin typeface="Cambria Math" panose="02040503050406030204" pitchFamily="18" charset="0"/>
                                <a:ea typeface="KaiTi" panose="02010609060101010101" pitchFamily="49" charset="-122"/>
                              </a:rPr>
                              <m:t>𝐴𝐵𝐶</m:t>
                            </m:r>
                          </m:e>
                        </m:mr>
                      </m:m>
                    </m:oMath>
                  </m:oMathPara>
                </a14:m>
                <a:endParaRPr lang="zh-CN" altLang="en-US" sz="2400" dirty="0"/>
              </a:p>
            </p:txBody>
          </p:sp>
        </mc:Choice>
        <mc:Fallback xmlns="">
          <p:sp>
            <p:nvSpPr>
              <p:cNvPr id="3" name="矩形 2">
                <a:extLst>
                  <a:ext uri="{FF2B5EF4-FFF2-40B4-BE49-F238E27FC236}">
                    <a16:creationId xmlns:a16="http://schemas.microsoft.com/office/drawing/2014/main" id="{B78B39C3-AE14-FC44-B86E-FECADDC412D6}"/>
                  </a:ext>
                </a:extLst>
              </p:cNvPr>
              <p:cNvSpPr>
                <a:spLocks noRot="1" noChangeAspect="1" noMove="1" noResize="1" noEditPoints="1" noAdjustHandles="1" noChangeArrowheads="1" noChangeShapeType="1" noTextEdit="1"/>
              </p:cNvSpPr>
              <p:nvPr/>
            </p:nvSpPr>
            <p:spPr>
              <a:xfrm>
                <a:off x="2845892" y="1690046"/>
                <a:ext cx="5598007" cy="1123769"/>
              </a:xfrm>
              <a:prstGeom prst="rect">
                <a:avLst/>
              </a:prstGeom>
              <a:blipFill>
                <a:blip r:embed="rId3"/>
                <a:stretch>
                  <a:fillRect t="-1111" b="-3333"/>
                </a:stretch>
              </a:blipFill>
            </p:spPr>
            <p:txBody>
              <a:bodyPr/>
              <a:lstStyle/>
              <a:p>
                <a:r>
                  <a:rPr lang="zh-CN" altLang="en-US">
                    <a:noFill/>
                  </a:rPr>
                  <a:t> </a:t>
                </a:r>
              </a:p>
            </p:txBody>
          </p:sp>
        </mc:Fallback>
      </mc:AlternateContent>
      <p:sp>
        <p:nvSpPr>
          <p:cNvPr id="6" name="灯片编号占位符 5">
            <a:extLst>
              <a:ext uri="{FF2B5EF4-FFF2-40B4-BE49-F238E27FC236}">
                <a16:creationId xmlns:a16="http://schemas.microsoft.com/office/drawing/2014/main" id="{4E023524-D1DD-4BA0-996E-5F82C4180514}"/>
              </a:ext>
            </a:extLst>
          </p:cNvPr>
          <p:cNvSpPr>
            <a:spLocks noGrp="1"/>
          </p:cNvSpPr>
          <p:nvPr>
            <p:ph type="sldNum" sz="quarter" idx="12"/>
          </p:nvPr>
        </p:nvSpPr>
        <p:spPr/>
        <p:txBody>
          <a:bodyPr/>
          <a:lstStyle/>
          <a:p>
            <a:fld id="{392CBAA0-59E6-204E-8F03-85E5040D48B8}" type="slidenum">
              <a:rPr kumimoji="1" lang="zh-CN" altLang="en-US" smtClean="0"/>
              <a:t>30</a:t>
            </a:fld>
            <a:r>
              <a:rPr kumimoji="1" lang="en-US" altLang="zh-CN"/>
              <a:t>/90</a:t>
            </a:r>
            <a:endParaRPr kumimoji="1" lang="zh-CN" altLang="en-US" dirty="0"/>
          </a:p>
        </p:txBody>
      </p:sp>
    </p:spTree>
    <p:extLst>
      <p:ext uri="{BB962C8B-B14F-4D97-AF65-F5344CB8AC3E}">
        <p14:creationId xmlns:p14="http://schemas.microsoft.com/office/powerpoint/2010/main" val="2174429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最小项的编号</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944140"/>
                <a:ext cx="12192000" cy="3436133"/>
              </a:xfrm>
              <a:prstGeom prst="rect">
                <a:avLst/>
              </a:prstGeom>
              <a:noFill/>
            </p:spPr>
            <p:txBody>
              <a:bodyPr wrap="square" rtlCol="0">
                <a:spAutoFit/>
              </a:bodyPr>
              <a:lstStyle/>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把最小项对应的变量取值当成二进制数，与之相应的十进制数，就是该最小项的编号</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14:m>
                  <m:oMath xmlns:m="http://schemas.openxmlformats.org/officeDocument/2006/math">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𝐴</m:t>
                        </m:r>
                      </m:e>
                    </m:acc>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𝐵</m:t>
                        </m:r>
                      </m:e>
                    </m:acc>
                    <m:acc>
                      <m:accPr>
                        <m:chr m:val="̅"/>
                        <m:ctrlPr>
                          <a:rPr kumimoji="1" lang="zh-CN" altLang="en-US" sz="2400" i="1">
                            <a:latin typeface="Cambria Math" panose="02040503050406030204" pitchFamily="18" charset="0"/>
                            <a:ea typeface="KaiTi" panose="02010609060101010101" pitchFamily="49" charset="-122"/>
                          </a:rPr>
                        </m:ctrlPr>
                      </m:accPr>
                      <m:e>
                        <m:r>
                          <a:rPr kumimoji="1" lang="en-US" altLang="zh-CN" sz="2400" i="1">
                            <a:latin typeface="Cambria Math" panose="02040503050406030204" pitchFamily="18" charset="0"/>
                            <a:ea typeface="KaiTi" panose="02010609060101010101" pitchFamily="49" charset="-122"/>
                          </a:rPr>
                          <m:t>𝐶</m:t>
                        </m:r>
                      </m:e>
                    </m:acc>
                  </m:oMath>
                </a14:m>
                <a:r>
                  <a:rPr kumimoji="1" lang="zh-CN" altLang="en-US" sz="2400" dirty="0">
                    <a:latin typeface="KaiTi" panose="02010609060101010101" pitchFamily="49" charset="-122"/>
                    <a:ea typeface="KaiTi" panose="02010609060101010101" pitchFamily="49" charset="-122"/>
                  </a:rPr>
                  <a:t>的对应取值是</a:t>
                </a:r>
                <a:r>
                  <a:rPr kumimoji="1" lang="en-US" altLang="zh-CN" sz="2400" dirty="0">
                    <a:latin typeface="KaiTi" panose="02010609060101010101" pitchFamily="49" charset="-122"/>
                    <a:ea typeface="KaiTi" panose="02010609060101010101" pitchFamily="49" charset="-122"/>
                  </a:rPr>
                  <a:t>000</a:t>
                </a:r>
                <a:r>
                  <a:rPr kumimoji="1" lang="zh-CN" altLang="en-US" sz="2400" dirty="0">
                    <a:latin typeface="KaiTi" panose="02010609060101010101" pitchFamily="49" charset="-122"/>
                    <a:ea typeface="KaiTi" panose="02010609060101010101" pitchFamily="49" charset="-122"/>
                  </a:rPr>
                  <a:t>，相应的十进制是</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，因此编号为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，记为</a:t>
                </a:r>
                <a14:m>
                  <m:oMath xmlns:m="http://schemas.openxmlformats.org/officeDocument/2006/math">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𝑚</m:t>
                        </m:r>
                      </m:e>
                      <m:sub>
                        <m:r>
                          <a:rPr kumimoji="1" lang="en-US" altLang="zh-CN" sz="2400" b="0" i="1" smtClean="0">
                            <a:latin typeface="Cambria Math" panose="02040503050406030204" pitchFamily="18" charset="0"/>
                            <a:ea typeface="KaiTi" panose="02010609060101010101" pitchFamily="49" charset="-122"/>
                          </a:rPr>
                          <m:t>0</m:t>
                        </m:r>
                      </m:sub>
                    </m:sSub>
                  </m:oMath>
                </a14:m>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14:m>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𝑚</m:t>
                        </m:r>
                      </m:e>
                      <m:sub>
                        <m:r>
                          <a:rPr kumimoji="1" lang="en-US" altLang="zh-CN" sz="2400" b="0" i="1" smtClean="0">
                            <a:latin typeface="Cambria Math" panose="02040503050406030204" pitchFamily="18" charset="0"/>
                            <a:ea typeface="KaiTi" panose="02010609060101010101" pitchFamily="49" charset="-122"/>
                          </a:rPr>
                          <m:t>1</m:t>
                        </m:r>
                      </m:sub>
                    </m:sSub>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𝐵𝐶</m:t>
                    </m:r>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𝑚</m:t>
                        </m:r>
                      </m:e>
                      <m:sub>
                        <m:r>
                          <a:rPr kumimoji="1" lang="en-US" altLang="zh-CN" sz="2400" b="0" i="1" smtClean="0">
                            <a:latin typeface="Cambria Math" panose="02040503050406030204" pitchFamily="18" charset="0"/>
                            <a:ea typeface="KaiTi" panose="02010609060101010101" pitchFamily="49" charset="-122"/>
                          </a:rPr>
                          <m:t>3</m:t>
                        </m:r>
                      </m:sub>
                    </m:sSub>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𝐴𝐵𝐶</m:t>
                    </m:r>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𝑚</m:t>
                        </m:r>
                      </m:e>
                      <m:sub>
                        <m:r>
                          <a:rPr kumimoji="1" lang="en-US" altLang="zh-CN" sz="2400" b="0" i="1" smtClean="0">
                            <a:latin typeface="Cambria Math" panose="02040503050406030204" pitchFamily="18" charset="0"/>
                            <a:ea typeface="KaiTi" panose="02010609060101010101" pitchFamily="49" charset="-122"/>
                          </a:rPr>
                          <m:t>7</m:t>
                        </m:r>
                      </m:sub>
                    </m:sSub>
                  </m:oMath>
                </a14:m>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一个最小项，只要把原变量当成</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、反变量当成</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，便可直接得到它的编号</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在书写标准与或表达式时，常常约定用注有下标的小写</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𝑚</m:t>
                    </m:r>
                  </m:oMath>
                </a14:m>
                <a:r>
                  <a:rPr kumimoji="1" lang="zh-CN" altLang="en-US" sz="2400" dirty="0">
                    <a:latin typeface="KaiTi" panose="02010609060101010101" pitchFamily="49" charset="-122"/>
                    <a:ea typeface="KaiTi" panose="02010609060101010101" pitchFamily="49" charset="-122"/>
                  </a:rPr>
                  <a:t>表示有关的最小项，甚至只用相应编号表示</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944140"/>
                <a:ext cx="12192000" cy="3436133"/>
              </a:xfrm>
              <a:prstGeom prst="rect">
                <a:avLst/>
              </a:prstGeom>
              <a:blipFill>
                <a:blip r:embed="rId2"/>
                <a:stretch>
                  <a:fillRect l="-938" t="-735" b="-29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99AFC21D-F768-894C-A855-8B8AE0F35569}"/>
                  </a:ext>
                </a:extLst>
              </p:cNvPr>
              <p:cNvSpPr/>
              <p:nvPr/>
            </p:nvSpPr>
            <p:spPr>
              <a:xfrm>
                <a:off x="3257597" y="4380273"/>
                <a:ext cx="5058244" cy="2224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kumimoji="1" lang="en-US" altLang="zh-CN" sz="2800" b="0" i="1" smtClean="0">
                              <a:latin typeface="Cambria Math" panose="02040503050406030204" pitchFamily="18" charset="0"/>
                              <a:ea typeface="KaiTi" panose="02010609060101010101" pitchFamily="49" charset="-122"/>
                            </a:rPr>
                          </m:ctrlPr>
                        </m:mPr>
                        <m:mr>
                          <m:e>
                            <m:r>
                              <a:rPr kumimoji="1" lang="en-US" altLang="zh-CN" sz="2800" i="1">
                                <a:latin typeface="Cambria Math" panose="02040503050406030204" pitchFamily="18" charset="0"/>
                                <a:ea typeface="KaiTi" panose="02010609060101010101" pitchFamily="49" charset="-122"/>
                              </a:rPr>
                              <m:t>𝑌</m:t>
                            </m:r>
                            <m:r>
                              <a:rPr kumimoji="1" lang="en-US" altLang="zh-CN" sz="2800" i="1">
                                <a:latin typeface="Cambria Math" panose="02040503050406030204" pitchFamily="18" charset="0"/>
                                <a:ea typeface="KaiTi" panose="02010609060101010101" pitchFamily="49" charset="-122"/>
                              </a:rPr>
                              <m:t>=</m:t>
                            </m:r>
                            <m:acc>
                              <m:accPr>
                                <m:chr m:val="̅"/>
                                <m:ctrlPr>
                                  <a:rPr kumimoji="1" lang="zh-CN" altLang="en-US"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𝐴</m:t>
                                </m:r>
                              </m:e>
                            </m:acc>
                            <m:r>
                              <a:rPr kumimoji="1" lang="en-US" altLang="zh-CN" sz="2800" i="1">
                                <a:latin typeface="Cambria Math" panose="02040503050406030204" pitchFamily="18" charset="0"/>
                                <a:ea typeface="KaiTi" panose="02010609060101010101" pitchFamily="49" charset="-122"/>
                              </a:rPr>
                              <m:t>𝐵𝐶</m:t>
                            </m:r>
                            <m:r>
                              <a:rPr kumimoji="1" lang="en-US" altLang="zh-CN" sz="2800" i="1">
                                <a:latin typeface="Cambria Math" panose="02040503050406030204" pitchFamily="18" charset="0"/>
                                <a:ea typeface="KaiTi" panose="02010609060101010101" pitchFamily="49" charset="-122"/>
                              </a:rPr>
                              <m:t>+</m:t>
                            </m:r>
                            <m:r>
                              <a:rPr kumimoji="1" lang="en-US" altLang="zh-CN" sz="2800" i="1">
                                <a:latin typeface="Cambria Math" panose="02040503050406030204" pitchFamily="18" charset="0"/>
                                <a:ea typeface="KaiTi" panose="02010609060101010101" pitchFamily="49" charset="-122"/>
                              </a:rPr>
                              <m:t>𝐴</m:t>
                            </m:r>
                            <m:acc>
                              <m:accPr>
                                <m:chr m:val="̅"/>
                                <m:ctrlPr>
                                  <a:rPr kumimoji="1" lang="en-US" altLang="zh-CN"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𝐵</m:t>
                                </m:r>
                              </m:e>
                            </m:acc>
                            <m:r>
                              <a:rPr kumimoji="1" lang="en-US" altLang="zh-CN" sz="2800" i="1">
                                <a:latin typeface="Cambria Math" panose="02040503050406030204" pitchFamily="18" charset="0"/>
                                <a:ea typeface="KaiTi" panose="02010609060101010101" pitchFamily="49" charset="-122"/>
                              </a:rPr>
                              <m:t>𝐶</m:t>
                            </m:r>
                            <m:r>
                              <a:rPr kumimoji="1" lang="en-US" altLang="zh-CN" sz="2800" i="1">
                                <a:latin typeface="Cambria Math" panose="02040503050406030204" pitchFamily="18" charset="0"/>
                                <a:ea typeface="KaiTi" panose="02010609060101010101" pitchFamily="49" charset="-122"/>
                              </a:rPr>
                              <m:t>+</m:t>
                            </m:r>
                            <m:r>
                              <a:rPr kumimoji="1" lang="en-US" altLang="zh-CN" sz="2800" i="1">
                                <a:latin typeface="Cambria Math" panose="02040503050406030204" pitchFamily="18" charset="0"/>
                                <a:ea typeface="KaiTi" panose="02010609060101010101" pitchFamily="49" charset="-122"/>
                              </a:rPr>
                              <m:t>𝐴𝐵</m:t>
                            </m:r>
                            <m:acc>
                              <m:accPr>
                                <m:chr m:val="̅"/>
                                <m:ctrlPr>
                                  <a:rPr kumimoji="1" lang="en-US" altLang="zh-CN" sz="2800" i="1">
                                    <a:latin typeface="Cambria Math" panose="02040503050406030204" pitchFamily="18" charset="0"/>
                                    <a:ea typeface="KaiTi" panose="02010609060101010101" pitchFamily="49" charset="-122"/>
                                  </a:rPr>
                                </m:ctrlPr>
                              </m:accPr>
                              <m:e>
                                <m:r>
                                  <a:rPr kumimoji="1" lang="en-US" altLang="zh-CN" sz="2800" i="1">
                                    <a:latin typeface="Cambria Math" panose="02040503050406030204" pitchFamily="18" charset="0"/>
                                    <a:ea typeface="KaiTi" panose="02010609060101010101" pitchFamily="49" charset="-122"/>
                                  </a:rPr>
                                  <m:t>𝐶</m:t>
                                </m:r>
                              </m:e>
                            </m:acc>
                            <m:r>
                              <a:rPr kumimoji="1" lang="en-US" altLang="zh-CN" sz="2800" i="1" dirty="0">
                                <a:latin typeface="Cambria Math" panose="02040503050406030204" pitchFamily="18" charset="0"/>
                                <a:ea typeface="KaiTi" panose="02010609060101010101" pitchFamily="49" charset="-122"/>
                              </a:rPr>
                              <m:t>+</m:t>
                            </m:r>
                            <m:r>
                              <a:rPr kumimoji="1" lang="en-US" altLang="zh-CN" sz="2800" i="1" dirty="0">
                                <a:latin typeface="Cambria Math" panose="02040503050406030204" pitchFamily="18" charset="0"/>
                                <a:ea typeface="KaiTi" panose="02010609060101010101" pitchFamily="49" charset="-122"/>
                              </a:rPr>
                              <m:t>𝐴𝐵𝐶</m:t>
                            </m:r>
                          </m:e>
                        </m:mr>
                        <m:mr>
                          <m:e>
                            <m:m>
                              <m:mPr>
                                <m:mcs>
                                  <m:mc>
                                    <m:mcPr>
                                      <m:count m:val="1"/>
                                      <m:mcJc m:val="center"/>
                                    </m:mcPr>
                                  </m:mc>
                                </m:mcs>
                                <m:ctrlPr>
                                  <a:rPr kumimoji="1" lang="en-US" altLang="zh-CN" sz="2800" b="0" i="1" smtClean="0">
                                    <a:latin typeface="Cambria Math" panose="02040503050406030204" pitchFamily="18" charset="0"/>
                                    <a:ea typeface="KaiTi" panose="02010609060101010101" pitchFamily="49" charset="-122"/>
                                  </a:rPr>
                                </m:ctrlPr>
                              </m:mPr>
                              <m:mr>
                                <m:e>
                                  <m:r>
                                    <m:rPr>
                                      <m:brk m:alnAt="7"/>
                                    </m:rPr>
                                    <a:rPr kumimoji="1" lang="en-US" altLang="zh-CN" sz="2800" b="0" i="1" smtClean="0">
                                      <a:latin typeface="Cambria Math" panose="02040503050406030204" pitchFamily="18" charset="0"/>
                                      <a:ea typeface="KaiTi" panose="02010609060101010101" pitchFamily="49" charset="-122"/>
                                    </a:rPr>
                                    <m:t>=</m:t>
                                  </m:r>
                                  <m:sSub>
                                    <m:sSubPr>
                                      <m:ctrlPr>
                                        <a:rPr kumimoji="1" lang="en-US" altLang="zh-CN" sz="2800" b="0" i="1" smtClean="0">
                                          <a:latin typeface="Cambria Math" panose="02040503050406030204" pitchFamily="18" charset="0"/>
                                          <a:ea typeface="KaiTi" panose="02010609060101010101" pitchFamily="49" charset="-122"/>
                                        </a:rPr>
                                      </m:ctrlPr>
                                    </m:sSubPr>
                                    <m:e>
                                      <m:r>
                                        <m:rPr>
                                          <m:brk m:alnAt="7"/>
                                        </m:rPr>
                                        <a:rPr kumimoji="1" lang="en-US" altLang="zh-CN" sz="2800" b="0" i="1" smtClean="0">
                                          <a:latin typeface="Cambria Math" panose="02040503050406030204" pitchFamily="18" charset="0"/>
                                          <a:ea typeface="KaiTi" panose="02010609060101010101" pitchFamily="49" charset="-122"/>
                                        </a:rPr>
                                        <m:t>𝑚</m:t>
                                      </m:r>
                                    </m:e>
                                    <m:sub>
                                      <m:r>
                                        <m:rPr>
                                          <m:brk m:alnAt="7"/>
                                        </m:rPr>
                                        <a:rPr kumimoji="1" lang="en-US" altLang="zh-CN" sz="2800" b="0" i="1" smtClean="0">
                                          <a:latin typeface="Cambria Math" panose="02040503050406030204" pitchFamily="18" charset="0"/>
                                          <a:ea typeface="KaiTi" panose="02010609060101010101" pitchFamily="49" charset="-122"/>
                                        </a:rPr>
                                        <m:t>3</m:t>
                                      </m:r>
                                    </m:sub>
                                  </m:sSub>
                                  <m:r>
                                    <m:rPr>
                                      <m:brk m:alnAt="7"/>
                                    </m:rPr>
                                    <a:rPr kumimoji="1" lang="en-US" altLang="zh-CN" sz="2800" b="0" i="1" smtClean="0">
                                      <a:latin typeface="Cambria Math" panose="02040503050406030204" pitchFamily="18" charset="0"/>
                                      <a:ea typeface="KaiTi" panose="02010609060101010101" pitchFamily="49" charset="-122"/>
                                    </a:rPr>
                                    <m:t>+</m:t>
                                  </m:r>
                                  <m:sSub>
                                    <m:sSubPr>
                                      <m:ctrlPr>
                                        <a:rPr kumimoji="1" lang="en-US" altLang="zh-CN" sz="2800" b="0" i="1" smtClean="0">
                                          <a:latin typeface="Cambria Math" panose="02040503050406030204" pitchFamily="18" charset="0"/>
                                          <a:ea typeface="KaiTi" panose="02010609060101010101" pitchFamily="49" charset="-122"/>
                                        </a:rPr>
                                      </m:ctrlPr>
                                    </m:sSubPr>
                                    <m:e>
                                      <m:r>
                                        <m:rPr>
                                          <m:brk m:alnAt="7"/>
                                        </m:rPr>
                                        <a:rPr kumimoji="1" lang="en-US" altLang="zh-CN" sz="2800" b="0" i="1" smtClean="0">
                                          <a:latin typeface="Cambria Math" panose="02040503050406030204" pitchFamily="18" charset="0"/>
                                          <a:ea typeface="KaiTi" panose="02010609060101010101" pitchFamily="49" charset="-122"/>
                                        </a:rPr>
                                        <m:t>𝑚</m:t>
                                      </m:r>
                                    </m:e>
                                    <m:sub>
                                      <m:r>
                                        <m:rPr>
                                          <m:brk m:alnAt="7"/>
                                        </m:rPr>
                                        <a:rPr kumimoji="1" lang="en-US" altLang="zh-CN" sz="2800" b="0" i="1" smtClean="0">
                                          <a:latin typeface="Cambria Math" panose="02040503050406030204" pitchFamily="18" charset="0"/>
                                          <a:ea typeface="KaiTi" panose="02010609060101010101" pitchFamily="49" charset="-122"/>
                                        </a:rPr>
                                        <m:t>5</m:t>
                                      </m:r>
                                    </m:sub>
                                  </m:sSub>
                                  <m:r>
                                    <m:rPr>
                                      <m:brk m:alnAt="7"/>
                                    </m:rPr>
                                    <a:rPr kumimoji="1" lang="en-US" altLang="zh-CN" sz="2800" b="0" i="1" smtClean="0">
                                      <a:latin typeface="Cambria Math" panose="02040503050406030204" pitchFamily="18" charset="0"/>
                                      <a:ea typeface="KaiTi" panose="02010609060101010101" pitchFamily="49" charset="-122"/>
                                    </a:rPr>
                                    <m:t>+</m:t>
                                  </m:r>
                                  <m:sSub>
                                    <m:sSubPr>
                                      <m:ctrlPr>
                                        <a:rPr kumimoji="1" lang="en-US" altLang="zh-CN" sz="2800" b="0" i="1" smtClean="0">
                                          <a:latin typeface="Cambria Math" panose="02040503050406030204" pitchFamily="18" charset="0"/>
                                          <a:ea typeface="KaiTi" panose="02010609060101010101" pitchFamily="49" charset="-122"/>
                                        </a:rPr>
                                      </m:ctrlPr>
                                    </m:sSubPr>
                                    <m:e>
                                      <m:r>
                                        <m:rPr>
                                          <m:brk m:alnAt="7"/>
                                        </m:rPr>
                                        <a:rPr kumimoji="1" lang="en-US" altLang="zh-CN" sz="2800" b="0" i="1" smtClean="0">
                                          <a:latin typeface="Cambria Math" panose="02040503050406030204" pitchFamily="18" charset="0"/>
                                          <a:ea typeface="KaiTi" panose="02010609060101010101" pitchFamily="49" charset="-122"/>
                                        </a:rPr>
                                        <m:t>𝑚</m:t>
                                      </m:r>
                                    </m:e>
                                    <m:sub>
                                      <m:r>
                                        <m:rPr>
                                          <m:brk m:alnAt="7"/>
                                        </m:rPr>
                                        <a:rPr kumimoji="1" lang="en-US" altLang="zh-CN" sz="2800" b="0" i="1" smtClean="0">
                                          <a:latin typeface="Cambria Math" panose="02040503050406030204" pitchFamily="18" charset="0"/>
                                          <a:ea typeface="KaiTi" panose="02010609060101010101" pitchFamily="49" charset="-122"/>
                                        </a:rPr>
                                        <m:t>6</m:t>
                                      </m:r>
                                    </m:sub>
                                  </m:sSub>
                                  <m:r>
                                    <m:rPr>
                                      <m:brk m:alnAt="7"/>
                                    </m:rPr>
                                    <a:rPr kumimoji="1" lang="en-US" altLang="zh-CN" sz="2800" b="0" i="1" smtClean="0">
                                      <a:latin typeface="Cambria Math" panose="02040503050406030204" pitchFamily="18" charset="0"/>
                                      <a:ea typeface="KaiTi" panose="02010609060101010101" pitchFamily="49" charset="-122"/>
                                    </a:rPr>
                                    <m:t>+</m:t>
                                  </m:r>
                                  <m:sSub>
                                    <m:sSubPr>
                                      <m:ctrlPr>
                                        <a:rPr kumimoji="1" lang="en-US" altLang="zh-CN" sz="2800" b="0" i="1" smtClean="0">
                                          <a:latin typeface="Cambria Math" panose="02040503050406030204" pitchFamily="18" charset="0"/>
                                          <a:ea typeface="KaiTi" panose="02010609060101010101" pitchFamily="49" charset="-122"/>
                                        </a:rPr>
                                      </m:ctrlPr>
                                    </m:sSubPr>
                                    <m:e>
                                      <m:r>
                                        <m:rPr>
                                          <m:brk m:alnAt="7"/>
                                        </m:rPr>
                                        <a:rPr kumimoji="1" lang="en-US" altLang="zh-CN" sz="2800" b="0" i="1" smtClean="0">
                                          <a:latin typeface="Cambria Math" panose="02040503050406030204" pitchFamily="18" charset="0"/>
                                          <a:ea typeface="KaiTi" panose="02010609060101010101" pitchFamily="49" charset="-122"/>
                                        </a:rPr>
                                        <m:t>𝑚</m:t>
                                      </m:r>
                                    </m:e>
                                    <m:sub>
                                      <m:r>
                                        <m:rPr>
                                          <m:brk m:alnAt="7"/>
                                        </m:rPr>
                                        <a:rPr kumimoji="1" lang="en-US" altLang="zh-CN" sz="2800" b="0" i="1" smtClean="0">
                                          <a:latin typeface="Cambria Math" panose="02040503050406030204" pitchFamily="18" charset="0"/>
                                          <a:ea typeface="KaiTi" panose="02010609060101010101" pitchFamily="49" charset="-122"/>
                                        </a:rPr>
                                        <m:t>7</m:t>
                                      </m:r>
                                    </m:sub>
                                  </m:sSub>
                                  <m:r>
                                    <m:rPr>
                                      <m:brk m:alnAt="7"/>
                                    </m:rPr>
                                    <a:rPr kumimoji="1" lang="zh-CN" altLang="en-US" sz="2800" b="0" i="1" smtClean="0">
                                      <a:latin typeface="Cambria Math" panose="02040503050406030204" pitchFamily="18" charset="0"/>
                                      <a:ea typeface="KaiTi" panose="02010609060101010101" pitchFamily="49" charset="-122"/>
                                    </a:rPr>
                                    <m:t> </m:t>
                                  </m:r>
                                  <m:r>
                                    <a:rPr kumimoji="1" lang="zh-CN" altLang="en-US" sz="2800" b="0" i="1" smtClean="0">
                                      <a:latin typeface="Cambria Math" panose="02040503050406030204" pitchFamily="18" charset="0"/>
                                      <a:ea typeface="KaiTi" panose="02010609060101010101" pitchFamily="49" charset="-122"/>
                                    </a:rPr>
                                    <m:t>  </m:t>
                                  </m:r>
                                </m:e>
                              </m:mr>
                              <m:mr>
                                <m:e>
                                  <m:r>
                                    <a:rPr kumimoji="1" lang="en-US" altLang="zh-CN" sz="2800" b="0" i="1" smtClean="0">
                                      <a:latin typeface="Cambria Math" panose="02040503050406030204" pitchFamily="18" charset="0"/>
                                      <a:ea typeface="KaiTi" panose="02010609060101010101" pitchFamily="49" charset="-122"/>
                                    </a:rPr>
                                    <m:t>=</m:t>
                                  </m:r>
                                  <m:sSub>
                                    <m:sSubPr>
                                      <m:ctrlPr>
                                        <a:rPr kumimoji="1" lang="en-US" altLang="zh-CN" sz="2800" b="0" i="1" smtClean="0">
                                          <a:latin typeface="Cambria Math" panose="02040503050406030204" pitchFamily="18" charset="0"/>
                                          <a:ea typeface="KaiTi" panose="02010609060101010101" pitchFamily="49" charset="-122"/>
                                        </a:rPr>
                                      </m:ctrlPr>
                                    </m:sSubPr>
                                    <m:e>
                                      <m:r>
                                        <m:rPr>
                                          <m:sty m:val="p"/>
                                        </m:rPr>
                                        <a:rPr kumimoji="1" lang="en-US" altLang="zh-CN" sz="2800" b="0" i="0" smtClean="0">
                                          <a:latin typeface="Cambria Math" panose="02040503050406030204" pitchFamily="18" charset="0"/>
                                          <a:ea typeface="KaiTi" panose="02010609060101010101" pitchFamily="49" charset="-122"/>
                                        </a:rPr>
                                        <m:t>Σ</m:t>
                                      </m:r>
                                    </m:e>
                                    <m:sub>
                                      <m:r>
                                        <a:rPr kumimoji="1" lang="en-US" altLang="zh-CN" sz="2800" b="0" i="1" smtClean="0">
                                          <a:latin typeface="Cambria Math" panose="02040503050406030204" pitchFamily="18" charset="0"/>
                                          <a:ea typeface="KaiTi" panose="02010609060101010101" pitchFamily="49" charset="-122"/>
                                        </a:rPr>
                                        <m:t>𝑖</m:t>
                                      </m:r>
                                    </m:sub>
                                  </m:sSub>
                                  <m:sSub>
                                    <m:sSubPr>
                                      <m:ctrlPr>
                                        <a:rPr kumimoji="1" lang="en-US" altLang="zh-CN" sz="2800" b="0" i="1" smtClean="0">
                                          <a:latin typeface="Cambria Math" panose="02040503050406030204" pitchFamily="18" charset="0"/>
                                          <a:ea typeface="KaiTi" panose="02010609060101010101" pitchFamily="49" charset="-122"/>
                                        </a:rPr>
                                      </m:ctrlPr>
                                    </m:sSubPr>
                                    <m:e>
                                      <m:r>
                                        <a:rPr kumimoji="1" lang="en-US" altLang="zh-CN" sz="2800" b="0" i="1" smtClean="0">
                                          <a:latin typeface="Cambria Math" panose="02040503050406030204" pitchFamily="18" charset="0"/>
                                          <a:ea typeface="KaiTi" panose="02010609060101010101" pitchFamily="49" charset="-122"/>
                                        </a:rPr>
                                        <m:t>𝑚</m:t>
                                      </m:r>
                                    </m:e>
                                    <m:sub>
                                      <m:r>
                                        <a:rPr kumimoji="1" lang="en-US" altLang="zh-CN" sz="2800" b="0" i="1" smtClean="0">
                                          <a:latin typeface="Cambria Math" panose="02040503050406030204" pitchFamily="18" charset="0"/>
                                          <a:ea typeface="KaiTi" panose="02010609060101010101" pitchFamily="49" charset="-122"/>
                                        </a:rPr>
                                        <m:t>𝑖</m:t>
                                      </m:r>
                                    </m:sub>
                                  </m:sSub>
                                  <m:r>
                                    <a:rPr kumimoji="1" lang="zh-CN" altLang="en-US" sz="2800" b="0" i="1" smtClean="0">
                                      <a:latin typeface="Cambria Math" panose="02040503050406030204" pitchFamily="18" charset="0"/>
                                      <a:ea typeface="KaiTi" panose="02010609060101010101" pitchFamily="49" charset="-122"/>
                                    </a:rPr>
                                    <m:t>   </m:t>
                                  </m:r>
                                  <m:d>
                                    <m:dPr>
                                      <m:ctrlPr>
                                        <a:rPr kumimoji="1" lang="en-US" altLang="zh-CN" sz="2800" b="0" i="1" smtClean="0">
                                          <a:latin typeface="Cambria Math" panose="02040503050406030204" pitchFamily="18" charset="0"/>
                                          <a:ea typeface="KaiTi" panose="02010609060101010101" pitchFamily="49" charset="-122"/>
                                        </a:rPr>
                                      </m:ctrlPr>
                                    </m:dPr>
                                    <m:e>
                                      <m:r>
                                        <a:rPr kumimoji="1" lang="en-US" altLang="zh-CN" sz="2800" b="0" i="1" smtClean="0">
                                          <a:latin typeface="Cambria Math" panose="02040503050406030204" pitchFamily="18" charset="0"/>
                                          <a:ea typeface="KaiTi" panose="02010609060101010101" pitchFamily="49" charset="-122"/>
                                        </a:rPr>
                                        <m:t>𝑖</m:t>
                                      </m:r>
                                      <m:r>
                                        <a:rPr kumimoji="1" lang="en-US" altLang="zh-CN" sz="2800" b="0" i="1" smtClean="0">
                                          <a:latin typeface="Cambria Math" panose="02040503050406030204" pitchFamily="18" charset="0"/>
                                          <a:ea typeface="KaiTi" panose="02010609060101010101" pitchFamily="49" charset="-122"/>
                                        </a:rPr>
                                        <m:t>=3,5,6,7</m:t>
                                      </m:r>
                                    </m:e>
                                  </m:d>
                                  <m:r>
                                    <a:rPr kumimoji="1" lang="zh-CN" altLang="en-US" sz="2800" b="0" i="1" smtClean="0">
                                      <a:latin typeface="Cambria Math" panose="02040503050406030204" pitchFamily="18" charset="0"/>
                                      <a:ea typeface="KaiTi" panose="02010609060101010101" pitchFamily="49" charset="-122"/>
                                    </a:rPr>
                                    <m:t>       </m:t>
                                  </m:r>
                                </m:e>
                              </m:mr>
                            </m:m>
                            <m:r>
                              <a:rPr kumimoji="1" lang="zh-CN" altLang="en-US" sz="2800" b="0" i="1" smtClean="0">
                                <a:latin typeface="Cambria Math" panose="02040503050406030204" pitchFamily="18" charset="0"/>
                                <a:ea typeface="KaiTi" panose="02010609060101010101" pitchFamily="49" charset="-122"/>
                              </a:rPr>
                              <m:t>     </m:t>
                            </m:r>
                          </m:e>
                        </m:mr>
                        <m:mr>
                          <m:e>
                            <m:m>
                              <m:mPr>
                                <m:mcs>
                                  <m:mc>
                                    <m:mcPr>
                                      <m:count m:val="1"/>
                                      <m:mcJc m:val="center"/>
                                    </m:mcPr>
                                  </m:mc>
                                </m:mcs>
                                <m:ctrlPr>
                                  <a:rPr kumimoji="1" lang="en-US" altLang="zh-CN" sz="2800" b="0" i="1" smtClean="0">
                                    <a:latin typeface="Cambria Math" panose="02040503050406030204" pitchFamily="18" charset="0"/>
                                    <a:ea typeface="KaiTi" panose="02010609060101010101" pitchFamily="49" charset="-122"/>
                                  </a:rPr>
                                </m:ctrlPr>
                              </m:mPr>
                              <m:mr>
                                <m:e>
                                  <m:r>
                                    <m:rPr>
                                      <m:brk m:alnAt="7"/>
                                    </m:rPr>
                                    <a:rPr kumimoji="1" lang="en-US" altLang="zh-CN" sz="2800" b="0" i="1" smtClean="0">
                                      <a:latin typeface="Cambria Math" panose="02040503050406030204" pitchFamily="18" charset="0"/>
                                      <a:ea typeface="KaiTi" panose="02010609060101010101" pitchFamily="49" charset="-122"/>
                                    </a:rPr>
                                    <m:t>=</m:t>
                                  </m:r>
                                  <m:r>
                                    <a:rPr kumimoji="1" lang="en-US" altLang="zh-CN" sz="2800" b="0" i="1" smtClean="0">
                                      <a:latin typeface="Cambria Math" panose="02040503050406030204" pitchFamily="18" charset="0"/>
                                      <a:ea typeface="KaiTi" panose="02010609060101010101" pitchFamily="49" charset="-122"/>
                                    </a:rPr>
                                    <m:t>∑</m:t>
                                  </m:r>
                                  <m:r>
                                    <a:rPr kumimoji="1" lang="en-US" altLang="zh-CN" sz="2800" b="0" i="1" smtClean="0">
                                      <a:latin typeface="Cambria Math" panose="02040503050406030204" pitchFamily="18" charset="0"/>
                                      <a:ea typeface="KaiTi" panose="02010609060101010101" pitchFamily="49" charset="-122"/>
                                    </a:rPr>
                                    <m:t>𝑚</m:t>
                                  </m:r>
                                  <m:r>
                                    <a:rPr kumimoji="1" lang="en-US" altLang="zh-CN" sz="2800" b="0" i="1" smtClean="0">
                                      <a:latin typeface="Cambria Math" panose="02040503050406030204" pitchFamily="18" charset="0"/>
                                      <a:ea typeface="KaiTi" panose="02010609060101010101" pitchFamily="49" charset="-122"/>
                                    </a:rPr>
                                    <m:t>(3,5,6,7)</m:t>
                                  </m:r>
                                </m:e>
                              </m:mr>
                              <m:mr>
                                <m:e>
                                  <m:r>
                                    <a:rPr kumimoji="1" lang="en-US" altLang="zh-CN" sz="2800" b="0" i="1" smtClean="0">
                                      <a:latin typeface="Cambria Math" panose="02040503050406030204" pitchFamily="18" charset="0"/>
                                      <a:ea typeface="KaiTi" panose="02010609060101010101" pitchFamily="49" charset="-122"/>
                                    </a:rPr>
                                    <m:t>=∑</m:t>
                                  </m:r>
                                  <m:d>
                                    <m:dPr>
                                      <m:ctrlPr>
                                        <a:rPr kumimoji="1" lang="en-US" altLang="zh-CN" sz="2800" b="0" i="1" smtClean="0">
                                          <a:latin typeface="Cambria Math" panose="02040503050406030204" pitchFamily="18" charset="0"/>
                                          <a:ea typeface="KaiTi" panose="02010609060101010101" pitchFamily="49" charset="-122"/>
                                        </a:rPr>
                                      </m:ctrlPr>
                                    </m:dPr>
                                    <m:e>
                                      <m:r>
                                        <a:rPr kumimoji="1" lang="en-US" altLang="zh-CN" sz="2800" b="0" i="1" smtClean="0">
                                          <a:latin typeface="Cambria Math" panose="02040503050406030204" pitchFamily="18" charset="0"/>
                                          <a:ea typeface="KaiTi" panose="02010609060101010101" pitchFamily="49" charset="-122"/>
                                        </a:rPr>
                                        <m:t>3,5,6,7</m:t>
                                      </m:r>
                                    </m:e>
                                  </m:d>
                                  <m:r>
                                    <a:rPr kumimoji="1" lang="zh-CN" altLang="en-US" sz="2800" b="0" i="1" smtClean="0">
                                      <a:latin typeface="Cambria Math" panose="02040503050406030204" pitchFamily="18" charset="0"/>
                                      <a:ea typeface="KaiTi" panose="02010609060101010101" pitchFamily="49" charset="-122"/>
                                    </a:rPr>
                                    <m:t>    </m:t>
                                  </m:r>
                                </m:e>
                              </m:mr>
                            </m:m>
                            <m:r>
                              <a:rPr kumimoji="1" lang="zh-CN" altLang="en-US" sz="2800" b="0" i="1" smtClean="0">
                                <a:latin typeface="Cambria Math" panose="02040503050406030204" pitchFamily="18" charset="0"/>
                                <a:ea typeface="KaiTi" panose="02010609060101010101" pitchFamily="49" charset="-122"/>
                              </a:rPr>
                              <m:t>                         </m:t>
                            </m:r>
                          </m:e>
                        </m:mr>
                      </m:m>
                    </m:oMath>
                  </m:oMathPara>
                </a14:m>
                <a:endParaRPr lang="zh-CN" altLang="en-US" sz="2800" dirty="0"/>
              </a:p>
            </p:txBody>
          </p:sp>
        </mc:Choice>
        <mc:Fallback xmlns="">
          <p:sp>
            <p:nvSpPr>
              <p:cNvPr id="6" name="矩形 5">
                <a:extLst>
                  <a:ext uri="{FF2B5EF4-FFF2-40B4-BE49-F238E27FC236}">
                    <a16:creationId xmlns:a16="http://schemas.microsoft.com/office/drawing/2014/main" id="{99AFC21D-F768-894C-A855-8B8AE0F35569}"/>
                  </a:ext>
                </a:extLst>
              </p:cNvPr>
              <p:cNvSpPr>
                <a:spLocks noRot="1" noChangeAspect="1" noMove="1" noResize="1" noEditPoints="1" noAdjustHandles="1" noChangeArrowheads="1" noChangeShapeType="1" noTextEdit="1"/>
              </p:cNvSpPr>
              <p:nvPr/>
            </p:nvSpPr>
            <p:spPr>
              <a:xfrm>
                <a:off x="3257597" y="4380273"/>
                <a:ext cx="5058244" cy="2224776"/>
              </a:xfrm>
              <a:prstGeom prst="rect">
                <a:avLst/>
              </a:prstGeom>
              <a:blipFill>
                <a:blip r:embed="rId3"/>
                <a:stretch>
                  <a:fillRect b="-4545"/>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4CEA5C0A-5EF9-63A7-D428-E42954A24FEF}"/>
              </a:ext>
            </a:extLst>
          </p:cNvPr>
          <p:cNvSpPr>
            <a:spLocks noGrp="1"/>
          </p:cNvSpPr>
          <p:nvPr>
            <p:ph type="sldNum" sz="quarter" idx="12"/>
          </p:nvPr>
        </p:nvSpPr>
        <p:spPr/>
        <p:txBody>
          <a:bodyPr/>
          <a:lstStyle/>
          <a:p>
            <a:fld id="{392CBAA0-59E6-204E-8F03-85E5040D48B8}" type="slidenum">
              <a:rPr kumimoji="1" lang="zh-CN" altLang="en-US" smtClean="0"/>
              <a:t>31</a:t>
            </a:fld>
            <a:r>
              <a:rPr kumimoji="1" lang="en-US" altLang="zh-CN"/>
              <a:t>/90</a:t>
            </a:r>
            <a:endParaRPr kumimoji="1" lang="zh-CN" altLang="en-US" dirty="0"/>
          </a:p>
        </p:txBody>
      </p:sp>
    </p:spTree>
    <p:extLst>
      <p:ext uri="{BB962C8B-B14F-4D97-AF65-F5344CB8AC3E}">
        <p14:creationId xmlns:p14="http://schemas.microsoft.com/office/powerpoint/2010/main" val="39475632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逻辑函数的最简表达式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3020058"/>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按照式中变量之间的运算关系的不同，分为五种</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最简与或式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最简与非</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与非式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最简或与式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最简或非</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或非式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最简或与非式</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D6F5D234-1001-2D31-DCC7-84723B5CCF00}"/>
              </a:ext>
            </a:extLst>
          </p:cNvPr>
          <p:cNvSpPr>
            <a:spLocks noGrp="1"/>
          </p:cNvSpPr>
          <p:nvPr>
            <p:ph type="sldNum" sz="quarter" idx="12"/>
          </p:nvPr>
        </p:nvSpPr>
        <p:spPr/>
        <p:txBody>
          <a:bodyPr/>
          <a:lstStyle/>
          <a:p>
            <a:fld id="{392CBAA0-59E6-204E-8F03-85E5040D48B8}" type="slidenum">
              <a:rPr kumimoji="1" lang="zh-CN" altLang="en-US" smtClean="0"/>
              <a:t>32</a:t>
            </a:fld>
            <a:r>
              <a:rPr kumimoji="1" lang="en-US" altLang="zh-CN"/>
              <a:t>/90</a:t>
            </a:r>
            <a:endParaRPr kumimoji="1" lang="zh-CN" altLang="en-US" dirty="0"/>
          </a:p>
        </p:txBody>
      </p:sp>
    </p:spTree>
    <p:extLst>
      <p:ext uri="{BB962C8B-B14F-4D97-AF65-F5344CB8AC3E}">
        <p14:creationId xmlns:p14="http://schemas.microsoft.com/office/powerpoint/2010/main" val="2663897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逻辑函数的最简表达式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3020058"/>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按照式中变量之间的运算关系的不同，分为五种</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最简与或式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最简与非</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与非式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最简或与式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最简或非</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或非式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最简或与非式</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E6C5DDD0-0065-E6E7-B052-E32ED21585CE}"/>
              </a:ext>
            </a:extLst>
          </p:cNvPr>
          <p:cNvSpPr>
            <a:spLocks noGrp="1"/>
          </p:cNvSpPr>
          <p:nvPr>
            <p:ph type="sldNum" sz="quarter" idx="12"/>
          </p:nvPr>
        </p:nvSpPr>
        <p:spPr/>
        <p:txBody>
          <a:bodyPr/>
          <a:lstStyle/>
          <a:p>
            <a:fld id="{392CBAA0-59E6-204E-8F03-85E5040D48B8}" type="slidenum">
              <a:rPr kumimoji="1" lang="zh-CN" altLang="en-US" smtClean="0"/>
              <a:t>33</a:t>
            </a:fld>
            <a:r>
              <a:rPr kumimoji="1" lang="en-US" altLang="zh-CN"/>
              <a:t>/90</a:t>
            </a:r>
            <a:endParaRPr kumimoji="1" lang="zh-CN" altLang="en-US" dirty="0"/>
          </a:p>
        </p:txBody>
      </p:sp>
    </p:spTree>
    <p:extLst>
      <p:ext uri="{BB962C8B-B14F-4D97-AF65-F5344CB8AC3E}">
        <p14:creationId xmlns:p14="http://schemas.microsoft.com/office/powerpoint/2010/main" val="221124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逻辑函数的最简表达式：</a:t>
            </a:r>
            <a:r>
              <a:rPr kumimoji="1" lang="en-US" altLang="zh-CN" dirty="0"/>
              <a:t>1.</a:t>
            </a:r>
            <a:r>
              <a:rPr kumimoji="1" lang="zh-CN" altLang="en-US" dirty="0"/>
              <a:t> 最简与或式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乘积项的个数最少，每个乘积项中相乘的变量个数也最少的与或表达式</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2EEBE99E-F065-B34E-8420-538F652E559F}"/>
                  </a:ext>
                </a:extLst>
              </p:cNvPr>
              <p:cNvSpPr/>
              <p:nvPr/>
            </p:nvSpPr>
            <p:spPr>
              <a:xfrm>
                <a:off x="3638372" y="2670991"/>
                <a:ext cx="3772123" cy="11294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kumimoji="1" lang="en-US" altLang="zh-CN" sz="2400" i="1" dirty="0" smtClean="0">
                              <a:latin typeface="Cambria Math" panose="02040503050406030204" pitchFamily="18" charset="0"/>
                              <a:ea typeface="Songti SC" panose="02010600040101010101" pitchFamily="2" charset="-122"/>
                            </a:rPr>
                          </m:ctrlPr>
                        </m:mPr>
                        <m:mr>
                          <m:e>
                            <m:r>
                              <a:rPr kumimoji="1" lang="en-US" altLang="zh-CN" sz="2400" i="1" dirty="0">
                                <a:latin typeface="Cambria Math" panose="02040503050406030204" pitchFamily="18" charset="0"/>
                                <a:ea typeface="Songti SC" panose="02010600040101010101" pitchFamily="2" charset="-122"/>
                              </a:rPr>
                              <m:t>𝑌</m:t>
                            </m:r>
                            <m:r>
                              <a:rPr kumimoji="1" lang="en-US" altLang="zh-CN" sz="2400" i="1" dirty="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𝐴𝐵</m:t>
                            </m:r>
                            <m:r>
                              <a:rPr kumimoji="1" lang="en-US" altLang="zh-CN" sz="2400" b="0" i="1" dirty="0" smtClean="0">
                                <a:latin typeface="Cambria Math" panose="02040503050406030204" pitchFamily="18" charset="0"/>
                                <a:ea typeface="Songti SC" panose="02010600040101010101" pitchFamily="2" charset="-122"/>
                              </a:rPr>
                              <m:t>+</m:t>
                            </m:r>
                            <m:acc>
                              <m:accPr>
                                <m:chr m:val="̅"/>
                                <m:ctrlPr>
                                  <a:rPr kumimoji="1" lang="en-US" altLang="zh-CN" sz="2400" b="0" i="1" dirty="0" smtClean="0">
                                    <a:latin typeface="Cambria Math" panose="02040503050406030204" pitchFamily="18" charset="0"/>
                                    <a:ea typeface="Songti SC" panose="02010600040101010101" pitchFamily="2" charset="-122"/>
                                  </a:rPr>
                                </m:ctrlPr>
                              </m:accPr>
                              <m:e>
                                <m:r>
                                  <a:rPr kumimoji="1" lang="en-US" altLang="zh-CN" sz="2400" b="0" i="1" dirty="0" smtClean="0">
                                    <a:latin typeface="Cambria Math" panose="02040503050406030204" pitchFamily="18" charset="0"/>
                                    <a:ea typeface="Songti SC" panose="02010600040101010101" pitchFamily="2" charset="-122"/>
                                  </a:rPr>
                                  <m:t>𝐴</m:t>
                                </m:r>
                              </m:e>
                            </m:acc>
                            <m:r>
                              <m:rPr>
                                <m:brk m:alnAt="7"/>
                              </m:rPr>
                              <a:rPr kumimoji="1" lang="en-US" altLang="zh-CN" sz="2400" b="0" i="1" dirty="0" smtClean="0">
                                <a:latin typeface="Cambria Math" panose="02040503050406030204" pitchFamily="18" charset="0"/>
                                <a:ea typeface="Songti SC" panose="02010600040101010101" pitchFamily="2" charset="-122"/>
                              </a:rPr>
                              <m:t>𝐶</m:t>
                            </m:r>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𝐵𝐶</m:t>
                            </m:r>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𝐵𝐶𝐷</m:t>
                            </m:r>
                          </m:e>
                        </m:mr>
                        <m:mr>
                          <m:e>
                            <m:r>
                              <a:rPr kumimoji="1" lang="en-US" altLang="zh-CN" sz="2400" i="1" dirty="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𝐴𝐵</m:t>
                            </m:r>
                            <m:r>
                              <a:rPr kumimoji="1" lang="en-US" altLang="zh-CN" sz="2400" b="0" i="1" dirty="0" smtClean="0">
                                <a:latin typeface="Cambria Math" panose="02040503050406030204" pitchFamily="18" charset="0"/>
                                <a:ea typeface="Songti SC" panose="02010600040101010101" pitchFamily="2" charset="-122"/>
                              </a:rPr>
                              <m:t>+</m:t>
                            </m:r>
                            <m:acc>
                              <m:accPr>
                                <m:chr m:val="̅"/>
                                <m:ctrlPr>
                                  <a:rPr kumimoji="1" lang="en-US" altLang="zh-CN" sz="2400" i="1" dirty="0">
                                    <a:latin typeface="Cambria Math" panose="02040503050406030204" pitchFamily="18" charset="0"/>
                                    <a:ea typeface="Songti SC" panose="02010600040101010101" pitchFamily="2" charset="-122"/>
                                  </a:rPr>
                                </m:ctrlPr>
                              </m:accPr>
                              <m:e>
                                <m:r>
                                  <a:rPr kumimoji="1" lang="en-US" altLang="zh-CN" sz="2400" i="1" dirty="0">
                                    <a:latin typeface="Cambria Math" panose="02040503050406030204" pitchFamily="18" charset="0"/>
                                    <a:ea typeface="Songti SC" panose="02010600040101010101" pitchFamily="2" charset="-122"/>
                                  </a:rPr>
                                  <m:t>𝐴</m:t>
                                </m:r>
                              </m:e>
                            </m:acc>
                            <m:r>
                              <m:rPr>
                                <m:brk m:alnAt="7"/>
                              </m:rPr>
                              <a:rPr kumimoji="1" lang="en-US" altLang="zh-CN" sz="2400" i="1" dirty="0">
                                <a:latin typeface="Cambria Math" panose="02040503050406030204" pitchFamily="18" charset="0"/>
                                <a:ea typeface="Songti SC" panose="02010600040101010101" pitchFamily="2" charset="-122"/>
                              </a:rPr>
                              <m:t>𝐶</m:t>
                            </m:r>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𝐵𝐶</m:t>
                            </m:r>
                            <m:r>
                              <m:rPr>
                                <m:brk m:alnAt="7"/>
                              </m:rPr>
                              <a:rPr kumimoji="1" lang="zh-CN" altLang="en-US" sz="2400" b="0" i="1" dirty="0" smtClean="0">
                                <a:latin typeface="Cambria Math" panose="02040503050406030204" pitchFamily="18" charset="0"/>
                                <a:ea typeface="Songti SC" panose="02010600040101010101" pitchFamily="2" charset="-122"/>
                              </a:rPr>
                              <m:t> </m:t>
                            </m:r>
                            <m:r>
                              <a:rPr kumimoji="1" lang="zh-CN" altLang="en-US" sz="2400" b="0" i="1" dirty="0" smtClean="0">
                                <a:latin typeface="Cambria Math" panose="02040503050406030204" pitchFamily="18" charset="0"/>
                                <a:ea typeface="Songti SC" panose="02010600040101010101" pitchFamily="2" charset="-122"/>
                              </a:rPr>
                              <m:t>          </m:t>
                            </m:r>
                          </m:e>
                        </m:mr>
                        <m:mr>
                          <m:e>
                            <m:r>
                              <a:rPr kumimoji="1" lang="en-US" altLang="zh-CN" sz="2400" i="1" dirty="0">
                                <a:latin typeface="Cambria Math" panose="02040503050406030204" pitchFamily="18" charset="0"/>
                                <a:ea typeface="Songti SC" panose="02010600040101010101" pitchFamily="2" charset="-122"/>
                              </a:rPr>
                              <m:t>=</m:t>
                            </m:r>
                            <m:r>
                              <a:rPr kumimoji="1" lang="en-US" altLang="zh-CN" sz="2400" b="0" i="1" smtClean="0">
                                <a:latin typeface="Cambria Math" panose="02040503050406030204" pitchFamily="18" charset="0"/>
                                <a:ea typeface="KaiTi" panose="02010609060101010101" pitchFamily="49" charset="-122"/>
                              </a:rPr>
                              <m:t>𝐴𝐵</m:t>
                            </m:r>
                            <m:r>
                              <a:rPr kumimoji="1" lang="en-US" altLang="zh-CN" sz="2400" b="0" i="1" smtClean="0">
                                <a:latin typeface="Cambria Math" panose="02040503050406030204" pitchFamily="18" charset="0"/>
                                <a:ea typeface="KaiTi" panose="02010609060101010101" pitchFamily="49" charset="-122"/>
                              </a:rPr>
                              <m:t>+</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𝐶</m:t>
                            </m:r>
                            <m:r>
                              <a:rPr kumimoji="1" lang="zh-CN" altLang="en-US" sz="2400" b="0" i="1" smtClean="0">
                                <a:latin typeface="Cambria Math" panose="02040503050406030204" pitchFamily="18" charset="0"/>
                                <a:ea typeface="KaiTi" panose="02010609060101010101" pitchFamily="49" charset="-122"/>
                              </a:rPr>
                              <m:t>                       </m:t>
                            </m:r>
                          </m:e>
                        </m:mr>
                      </m:m>
                    </m:oMath>
                  </m:oMathPara>
                </a14:m>
                <a:endParaRPr lang="zh-CN" altLang="en-US" sz="2400" dirty="0"/>
              </a:p>
            </p:txBody>
          </p:sp>
        </mc:Choice>
        <mc:Fallback xmlns="">
          <p:sp>
            <p:nvSpPr>
              <p:cNvPr id="6" name="矩形 5">
                <a:extLst>
                  <a:ext uri="{FF2B5EF4-FFF2-40B4-BE49-F238E27FC236}">
                    <a16:creationId xmlns:a16="http://schemas.microsoft.com/office/drawing/2014/main" id="{2EEBE99E-F065-B34E-8420-538F652E559F}"/>
                  </a:ext>
                </a:extLst>
              </p:cNvPr>
              <p:cNvSpPr>
                <a:spLocks noRot="1" noChangeAspect="1" noMove="1" noResize="1" noEditPoints="1" noAdjustHandles="1" noChangeArrowheads="1" noChangeShapeType="1" noTextEdit="1"/>
              </p:cNvSpPr>
              <p:nvPr/>
            </p:nvSpPr>
            <p:spPr>
              <a:xfrm>
                <a:off x="3638372" y="2670991"/>
                <a:ext cx="3772123" cy="1129412"/>
              </a:xfrm>
              <a:prstGeom prst="rect">
                <a:avLst/>
              </a:prstGeom>
              <a:blipFill>
                <a:blip r:embed="rId2"/>
                <a:stretch>
                  <a:fillRect b="-13333"/>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27D8E289-5A18-6919-A4D1-95379E208B53}"/>
              </a:ext>
            </a:extLst>
          </p:cNvPr>
          <p:cNvSpPr>
            <a:spLocks noGrp="1"/>
          </p:cNvSpPr>
          <p:nvPr>
            <p:ph type="sldNum" sz="quarter" idx="12"/>
          </p:nvPr>
        </p:nvSpPr>
        <p:spPr/>
        <p:txBody>
          <a:bodyPr/>
          <a:lstStyle/>
          <a:p>
            <a:fld id="{392CBAA0-59E6-204E-8F03-85E5040D48B8}" type="slidenum">
              <a:rPr kumimoji="1" lang="zh-CN" altLang="en-US" smtClean="0"/>
              <a:t>34</a:t>
            </a:fld>
            <a:r>
              <a:rPr kumimoji="1" lang="en-US" altLang="zh-CN"/>
              <a:t>/90</a:t>
            </a:r>
            <a:endParaRPr kumimoji="1" lang="zh-CN" altLang="en-US" dirty="0"/>
          </a:p>
        </p:txBody>
      </p:sp>
    </p:spTree>
    <p:extLst>
      <p:ext uri="{BB962C8B-B14F-4D97-AF65-F5344CB8AC3E}">
        <p14:creationId xmlns:p14="http://schemas.microsoft.com/office/powerpoint/2010/main" val="265905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逻辑函数的最简表达式：</a:t>
            </a:r>
            <a:r>
              <a:rPr kumimoji="1" lang="en-US" altLang="zh-CN" dirty="0"/>
              <a:t>2.</a:t>
            </a:r>
            <a:r>
              <a:rPr kumimoji="1" lang="zh-CN" altLang="en-US" dirty="0"/>
              <a:t> 最简与非</a:t>
            </a:r>
            <a:r>
              <a:rPr kumimoji="1" lang="en-US" altLang="zh-CN" dirty="0"/>
              <a:t>-</a:t>
            </a:r>
            <a:r>
              <a:rPr kumimoji="1" lang="zh-CN" altLang="en-US" dirty="0"/>
              <a:t>与非式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168007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非号个数最少，每个非号下面相乘的变量个数也最少的与非</a:t>
            </a:r>
            <a:r>
              <a:rPr kumimoji="1" lang="en-US" altLang="zh-CN" sz="2800" dirty="0">
                <a:latin typeface="Myriad Pro" panose="020B0503030403020204" pitchFamily="34" charset="0"/>
                <a:ea typeface="Songti SC" panose="02010600040101010101" pitchFamily="2" charset="-122"/>
              </a:rPr>
              <a:t>-</a:t>
            </a:r>
            <a:r>
              <a:rPr kumimoji="1" lang="zh-CN" altLang="en-US" sz="2800" dirty="0">
                <a:latin typeface="Myriad Pro" panose="020B0503030403020204" pitchFamily="34" charset="0"/>
                <a:ea typeface="Songti SC" panose="02010600040101010101" pitchFamily="2" charset="-122"/>
              </a:rPr>
              <a:t>与非式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单个变量上面的非号不算，因为已将其当成反变量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在最简与或表达式的基础上，两次取反，再用德</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摩根定理去掉下面的反号</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2EEBE99E-F065-B34E-8420-538F652E559F}"/>
                  </a:ext>
                </a:extLst>
              </p:cNvPr>
              <p:cNvSpPr/>
              <p:nvPr/>
            </p:nvSpPr>
            <p:spPr>
              <a:xfrm>
                <a:off x="4845380" y="4338342"/>
                <a:ext cx="2336730" cy="678006"/>
              </a:xfrm>
              <a:prstGeom prst="rect">
                <a:avLst/>
              </a:prstGeom>
            </p:spPr>
            <p:txBody>
              <a:bodyPr wrap="none">
                <a:spAutoFit/>
              </a:bodyPr>
              <a:lstStyle/>
              <a:p>
                <a:pPr>
                  <a:spcBef>
                    <a:spcPts val="1200"/>
                  </a:spcBef>
                  <a:spcAft>
                    <a:spcPts val="1200"/>
                  </a:spcAft>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𝑌</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m:rPr>
                          <m:brk m:alnAt="7"/>
                        </m:rPr>
                        <a:rPr kumimoji="1" lang="en-US" altLang="zh-CN" sz="2800" i="1" dirty="0">
                          <a:latin typeface="Cambria Math" panose="02040503050406030204" pitchFamily="18" charset="0"/>
                          <a:ea typeface="Songti SC" panose="02010600040101010101" pitchFamily="2" charset="-122"/>
                        </a:rPr>
                        <m:t>𝐶</m:t>
                      </m:r>
                    </m:oMath>
                  </m:oMathPara>
                </a14:m>
                <a:endParaRPr lang="zh-CN" altLang="en-US" sz="2800" dirty="0"/>
              </a:p>
            </p:txBody>
          </p:sp>
        </mc:Choice>
        <mc:Fallback xmlns="">
          <p:sp>
            <p:nvSpPr>
              <p:cNvPr id="6" name="矩形 5">
                <a:extLst>
                  <a:ext uri="{FF2B5EF4-FFF2-40B4-BE49-F238E27FC236}">
                    <a16:creationId xmlns:a16="http://schemas.microsoft.com/office/drawing/2014/main" id="{2EEBE99E-F065-B34E-8420-538F652E559F}"/>
                  </a:ext>
                </a:extLst>
              </p:cNvPr>
              <p:cNvSpPr>
                <a:spLocks noRot="1" noChangeAspect="1" noMove="1" noResize="1" noEditPoints="1" noAdjustHandles="1" noChangeArrowheads="1" noChangeShapeType="1" noTextEdit="1"/>
              </p:cNvSpPr>
              <p:nvPr/>
            </p:nvSpPr>
            <p:spPr>
              <a:xfrm>
                <a:off x="4845380" y="4338342"/>
                <a:ext cx="2336730" cy="67800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extLst>
                  <p:ext uri="{D42A27DB-BD31-4B8C-83A1-F6EECF244321}">
                    <p14:modId xmlns:p14="http://schemas.microsoft.com/office/powerpoint/2010/main" val="36835830"/>
                  </p:ext>
                </p:extLst>
              </p:nvPr>
            </p:nvGraphicFramePr>
            <p:xfrm>
              <a:off x="3223054" y="3077781"/>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321945">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bl>
              </a:graphicData>
            </a:graphic>
          </p:graphicFrame>
        </mc:Choice>
        <mc:Fallback xmlns="">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extLst>
                  <p:ext uri="{D42A27DB-BD31-4B8C-83A1-F6EECF244321}">
                    <p14:modId xmlns:p14="http://schemas.microsoft.com/office/powerpoint/2010/main" val="36835830"/>
                  </p:ext>
                </p:extLst>
              </p:nvPr>
            </p:nvGraphicFramePr>
            <p:xfrm>
              <a:off x="3223054" y="3077781"/>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70243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91837" t="-3571" r="-118367" b="-3571"/>
                          </a:stretch>
                        </a:blipFill>
                      </a:tcPr>
                    </a:tc>
                    <a:tc>
                      <a:txBody>
                        <a:bodyPr/>
                        <a:lstStyle/>
                        <a:p>
                          <a:endParaRPr lang="zh-CN"/>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63006" t="-3571" r="-578" b="-3571"/>
                          </a:stretch>
                        </a:blipFill>
                      </a:tcPr>
                    </a:tc>
                    <a:extLst>
                      <a:ext uri="{0D108BD9-81ED-4DB2-BD59-A6C34878D82A}">
                        <a16:rowId xmlns:a16="http://schemas.microsoft.com/office/drawing/2014/main" val="1883891346"/>
                      </a:ext>
                    </a:extLst>
                  </a:tr>
                </a:tbl>
              </a:graphicData>
            </a:graphic>
          </p:graphicFrame>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160C0D5D-AE0B-A449-85AE-9949AA634F73}"/>
                  </a:ext>
                </a:extLst>
              </p:cNvPr>
              <p:cNvSpPr/>
              <p:nvPr/>
            </p:nvSpPr>
            <p:spPr>
              <a:xfrm>
                <a:off x="5170341" y="5084105"/>
                <a:ext cx="2011769" cy="63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m:rPr>
                                  <m:brk m:alnAt="7"/>
                                </m:rPr>
                                <a:rPr kumimoji="1" lang="en-US" altLang="zh-CN" sz="2800" i="1" dirty="0">
                                  <a:latin typeface="Cambria Math" panose="02040503050406030204" pitchFamily="18" charset="0"/>
                                  <a:ea typeface="Songti SC" panose="02010600040101010101" pitchFamily="2" charset="-122"/>
                                </a:rPr>
                                <m:t>𝐶</m:t>
                              </m:r>
                            </m:e>
                          </m:acc>
                        </m:e>
                      </m:acc>
                    </m:oMath>
                  </m:oMathPara>
                </a14:m>
                <a:endParaRPr lang="zh-CN" altLang="en-US" sz="2800" dirty="0"/>
              </a:p>
            </p:txBody>
          </p:sp>
        </mc:Choice>
        <mc:Fallback xmlns="">
          <p:sp>
            <p:nvSpPr>
              <p:cNvPr id="2" name="矩形 1">
                <a:extLst>
                  <a:ext uri="{FF2B5EF4-FFF2-40B4-BE49-F238E27FC236}">
                    <a16:creationId xmlns:a16="http://schemas.microsoft.com/office/drawing/2014/main" id="{160C0D5D-AE0B-A449-85AE-9949AA634F73}"/>
                  </a:ext>
                </a:extLst>
              </p:cNvPr>
              <p:cNvSpPr>
                <a:spLocks noRot="1" noChangeAspect="1" noMove="1" noResize="1" noEditPoints="1" noAdjustHandles="1" noChangeArrowheads="1" noChangeShapeType="1" noTextEdit="1"/>
              </p:cNvSpPr>
              <p:nvPr/>
            </p:nvSpPr>
            <p:spPr>
              <a:xfrm>
                <a:off x="5170341" y="5084105"/>
                <a:ext cx="2011769" cy="63876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D168172-1ADE-AF49-8394-C9ED45CE2D41}"/>
                  </a:ext>
                </a:extLst>
              </p:cNvPr>
              <p:cNvSpPr/>
              <p:nvPr/>
            </p:nvSpPr>
            <p:spPr>
              <a:xfrm>
                <a:off x="5173470" y="6012903"/>
                <a:ext cx="1845057" cy="63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𝐴𝐵</m:t>
                              </m:r>
                            </m:e>
                          </m:acc>
                          <m:r>
                            <m:rPr>
                              <m:brk m:alnAt="7"/>
                            </m:rP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𝐶</m:t>
                              </m:r>
                            </m:e>
                          </m:acc>
                        </m:e>
                      </m:acc>
                    </m:oMath>
                  </m:oMathPara>
                </a14:m>
                <a:endParaRPr lang="zh-CN" altLang="en-US" sz="2800" dirty="0"/>
              </a:p>
            </p:txBody>
          </p:sp>
        </mc:Choice>
        <mc:Fallback xmlns="">
          <p:sp>
            <p:nvSpPr>
              <p:cNvPr id="3" name="矩形 2">
                <a:extLst>
                  <a:ext uri="{FF2B5EF4-FFF2-40B4-BE49-F238E27FC236}">
                    <a16:creationId xmlns:a16="http://schemas.microsoft.com/office/drawing/2014/main" id="{BD168172-1ADE-AF49-8394-C9ED45CE2D41}"/>
                  </a:ext>
                </a:extLst>
              </p:cNvPr>
              <p:cNvSpPr>
                <a:spLocks noRot="1" noChangeAspect="1" noMove="1" noResize="1" noEditPoints="1" noAdjustHandles="1" noChangeArrowheads="1" noChangeShapeType="1" noTextEdit="1"/>
              </p:cNvSpPr>
              <p:nvPr/>
            </p:nvSpPr>
            <p:spPr>
              <a:xfrm>
                <a:off x="5173470" y="6012903"/>
                <a:ext cx="1845057" cy="638765"/>
              </a:xfrm>
              <a:prstGeom prst="rect">
                <a:avLst/>
              </a:prstGeom>
              <a:blipFill>
                <a:blip r:embed="rId5"/>
                <a:stretch>
                  <a:fillRect/>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AF993B90-A8C6-E655-ED57-7F6EDEB0D9E8}"/>
              </a:ext>
            </a:extLst>
          </p:cNvPr>
          <p:cNvSpPr>
            <a:spLocks noGrp="1"/>
          </p:cNvSpPr>
          <p:nvPr>
            <p:ph type="sldNum" sz="quarter" idx="12"/>
          </p:nvPr>
        </p:nvSpPr>
        <p:spPr/>
        <p:txBody>
          <a:bodyPr/>
          <a:lstStyle/>
          <a:p>
            <a:fld id="{392CBAA0-59E6-204E-8F03-85E5040D48B8}" type="slidenum">
              <a:rPr kumimoji="1" lang="zh-CN" altLang="en-US" smtClean="0"/>
              <a:t>35</a:t>
            </a:fld>
            <a:r>
              <a:rPr kumimoji="1" lang="en-US" altLang="zh-CN"/>
              <a:t>/90</a:t>
            </a:r>
            <a:endParaRPr kumimoji="1" lang="zh-CN" altLang="en-US" dirty="0"/>
          </a:p>
        </p:txBody>
      </p:sp>
    </p:spTree>
    <p:extLst>
      <p:ext uri="{BB962C8B-B14F-4D97-AF65-F5344CB8AC3E}">
        <p14:creationId xmlns:p14="http://schemas.microsoft.com/office/powerpoint/2010/main" val="339518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逻辑函数的最简表达式：</a:t>
            </a:r>
            <a:r>
              <a:rPr kumimoji="1" lang="en-US" altLang="zh-CN" dirty="0"/>
              <a:t>3.</a:t>
            </a:r>
            <a:r>
              <a:rPr kumimoji="1" lang="zh-CN" altLang="en-US" dirty="0"/>
              <a:t> 最简或与式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168007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括号个数最少，每个括号中相加的变量的个数也最少</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在反函数最简与或表达式的基础上，取反，再用德</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摩根定理去掉反号</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在反函数最简与或表达式的基础上，也可用反演规则，直接写出最简或与式</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2EEBE99E-F065-B34E-8420-538F652E559F}"/>
                  </a:ext>
                </a:extLst>
              </p:cNvPr>
              <p:cNvSpPr/>
              <p:nvPr/>
            </p:nvSpPr>
            <p:spPr>
              <a:xfrm>
                <a:off x="1273124" y="4093158"/>
                <a:ext cx="2336730" cy="678006"/>
              </a:xfrm>
              <a:prstGeom prst="rect">
                <a:avLst/>
              </a:prstGeom>
            </p:spPr>
            <p:txBody>
              <a:bodyPr wrap="none">
                <a:spAutoFit/>
              </a:bodyPr>
              <a:lstStyle/>
              <a:p>
                <a:pPr>
                  <a:spcBef>
                    <a:spcPts val="1200"/>
                  </a:spcBef>
                  <a:spcAft>
                    <a:spcPts val="1200"/>
                  </a:spcAft>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𝑌</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m:rPr>
                          <m:brk m:alnAt="7"/>
                        </m:rPr>
                        <a:rPr kumimoji="1" lang="en-US" altLang="zh-CN" sz="2800" i="1" dirty="0">
                          <a:latin typeface="Cambria Math" panose="02040503050406030204" pitchFamily="18" charset="0"/>
                          <a:ea typeface="Songti SC" panose="02010600040101010101" pitchFamily="2" charset="-122"/>
                        </a:rPr>
                        <m:t>𝐶</m:t>
                      </m:r>
                    </m:oMath>
                  </m:oMathPara>
                </a14:m>
                <a:endParaRPr lang="zh-CN" altLang="en-US" sz="2800" dirty="0"/>
              </a:p>
            </p:txBody>
          </p:sp>
        </mc:Choice>
        <mc:Fallback xmlns="">
          <p:sp>
            <p:nvSpPr>
              <p:cNvPr id="6" name="矩形 5">
                <a:extLst>
                  <a:ext uri="{FF2B5EF4-FFF2-40B4-BE49-F238E27FC236}">
                    <a16:creationId xmlns:a16="http://schemas.microsoft.com/office/drawing/2014/main" id="{2EEBE99E-F065-B34E-8420-538F652E559F}"/>
                  </a:ext>
                </a:extLst>
              </p:cNvPr>
              <p:cNvSpPr>
                <a:spLocks noRot="1" noChangeAspect="1" noMove="1" noResize="1" noEditPoints="1" noAdjustHandles="1" noChangeArrowheads="1" noChangeShapeType="1" noTextEdit="1"/>
              </p:cNvSpPr>
              <p:nvPr/>
            </p:nvSpPr>
            <p:spPr>
              <a:xfrm>
                <a:off x="1273124" y="4093158"/>
                <a:ext cx="2336730" cy="67800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nvGraphicFramePr>
            <p:xfrm>
              <a:off x="3223054" y="3077781"/>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321945">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bl>
              </a:graphicData>
            </a:graphic>
          </p:graphicFrame>
        </mc:Choice>
        <mc:Fallback xmlns="">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nvGraphicFramePr>
            <p:xfrm>
              <a:off x="3223054" y="3077781"/>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70243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91837" t="-3571" r="-118367" b="-3571"/>
                          </a:stretch>
                        </a:blipFill>
                      </a:tcPr>
                    </a:tc>
                    <a:tc>
                      <a:txBody>
                        <a:bodyPr/>
                        <a:lstStyle/>
                        <a:p>
                          <a:endParaRPr lang="zh-CN"/>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63006" t="-3571" r="-578" b="-3571"/>
                          </a:stretch>
                        </a:blipFill>
                      </a:tcPr>
                    </a:tc>
                    <a:extLst>
                      <a:ext uri="{0D108BD9-81ED-4DB2-BD59-A6C34878D82A}">
                        <a16:rowId xmlns:a16="http://schemas.microsoft.com/office/drawing/2014/main" val="1883891346"/>
                      </a:ext>
                    </a:extLst>
                  </a:tr>
                </a:tbl>
              </a:graphicData>
            </a:graphic>
          </p:graphicFrame>
        </mc:Fallback>
      </mc:AlternateContent>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160C0D5D-AE0B-A449-85AE-9949AA634F73}"/>
                  </a:ext>
                </a:extLst>
              </p:cNvPr>
              <p:cNvSpPr/>
              <p:nvPr/>
            </p:nvSpPr>
            <p:spPr>
              <a:xfrm>
                <a:off x="5048421" y="4093158"/>
                <a:ext cx="2340256" cy="524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𝑌</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oMath>
                  </m:oMathPara>
                </a14:m>
                <a:endParaRPr lang="zh-CN" altLang="en-US" sz="2800" dirty="0"/>
              </a:p>
            </p:txBody>
          </p:sp>
        </mc:Choice>
        <mc:Fallback xmlns="">
          <p:sp>
            <p:nvSpPr>
              <p:cNvPr id="2" name="矩形 1">
                <a:extLst>
                  <a:ext uri="{FF2B5EF4-FFF2-40B4-BE49-F238E27FC236}">
                    <a16:creationId xmlns:a16="http://schemas.microsoft.com/office/drawing/2014/main" id="{160C0D5D-AE0B-A449-85AE-9949AA634F73}"/>
                  </a:ext>
                </a:extLst>
              </p:cNvPr>
              <p:cNvSpPr>
                <a:spLocks noRot="1" noChangeAspect="1" noMove="1" noResize="1" noEditPoints="1" noAdjustHandles="1" noChangeArrowheads="1" noChangeShapeType="1" noTextEdit="1"/>
              </p:cNvSpPr>
              <p:nvPr/>
            </p:nvSpPr>
            <p:spPr>
              <a:xfrm>
                <a:off x="5048421" y="4093158"/>
                <a:ext cx="2340256" cy="524118"/>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BD168172-1ADE-AF49-8394-C9ED45CE2D41}"/>
                  </a:ext>
                </a:extLst>
              </p:cNvPr>
              <p:cNvSpPr/>
              <p:nvPr/>
            </p:nvSpPr>
            <p:spPr>
              <a:xfrm>
                <a:off x="5393556" y="5501573"/>
                <a:ext cx="1845056" cy="5786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𝐴𝐶</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e>
                      </m:acc>
                    </m:oMath>
                  </m:oMathPara>
                </a14:m>
                <a:endParaRPr lang="zh-CN" altLang="en-US" sz="2800" dirty="0"/>
              </a:p>
            </p:txBody>
          </p:sp>
        </mc:Choice>
        <mc:Fallback xmlns="">
          <p:sp>
            <p:nvSpPr>
              <p:cNvPr id="3" name="矩形 2">
                <a:extLst>
                  <a:ext uri="{FF2B5EF4-FFF2-40B4-BE49-F238E27FC236}">
                    <a16:creationId xmlns:a16="http://schemas.microsoft.com/office/drawing/2014/main" id="{BD168172-1ADE-AF49-8394-C9ED45CE2D41}"/>
                  </a:ext>
                </a:extLst>
              </p:cNvPr>
              <p:cNvSpPr>
                <a:spLocks noRot="1" noChangeAspect="1" noMove="1" noResize="1" noEditPoints="1" noAdjustHandles="1" noChangeArrowheads="1" noChangeShapeType="1" noTextEdit="1"/>
              </p:cNvSpPr>
              <p:nvPr/>
            </p:nvSpPr>
            <p:spPr>
              <a:xfrm>
                <a:off x="5393556" y="5501573"/>
                <a:ext cx="1845056" cy="57862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矩形 9">
                <a:extLst>
                  <a:ext uri="{FF2B5EF4-FFF2-40B4-BE49-F238E27FC236}">
                    <a16:creationId xmlns:a16="http://schemas.microsoft.com/office/drawing/2014/main" id="{37A216F5-1D4C-3049-82AE-DEDC14737F02}"/>
                  </a:ext>
                </a:extLst>
              </p:cNvPr>
              <p:cNvSpPr/>
              <p:nvPr/>
            </p:nvSpPr>
            <p:spPr>
              <a:xfrm>
                <a:off x="5048421" y="4768704"/>
                <a:ext cx="2340256" cy="581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b="0" i="1" dirty="0" smtClean="0">
                          <a:latin typeface="Cambria Math" panose="02040503050406030204" pitchFamily="18" charset="0"/>
                          <a:ea typeface="Songti SC" panose="02010600040101010101" pitchFamily="2" charset="-122"/>
                        </a:rPr>
                        <m:t>𝑌</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e>
                      </m:acc>
                    </m:oMath>
                  </m:oMathPara>
                </a14:m>
                <a:endParaRPr lang="zh-CN" altLang="en-US" sz="2800" dirty="0"/>
              </a:p>
            </p:txBody>
          </p:sp>
        </mc:Choice>
        <mc:Fallback xmlns="">
          <p:sp>
            <p:nvSpPr>
              <p:cNvPr id="10" name="矩形 9">
                <a:extLst>
                  <a:ext uri="{FF2B5EF4-FFF2-40B4-BE49-F238E27FC236}">
                    <a16:creationId xmlns:a16="http://schemas.microsoft.com/office/drawing/2014/main" id="{37A216F5-1D4C-3049-82AE-DEDC14737F02}"/>
                  </a:ext>
                </a:extLst>
              </p:cNvPr>
              <p:cNvSpPr>
                <a:spLocks noRot="1" noChangeAspect="1" noMove="1" noResize="1" noEditPoints="1" noAdjustHandles="1" noChangeArrowheads="1" noChangeShapeType="1" noTextEdit="1"/>
              </p:cNvSpPr>
              <p:nvPr/>
            </p:nvSpPr>
            <p:spPr>
              <a:xfrm>
                <a:off x="5048421" y="4768704"/>
                <a:ext cx="2340256" cy="581441"/>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8BB14913-1814-A243-A148-EF60CBCFA665}"/>
                  </a:ext>
                </a:extLst>
              </p:cNvPr>
              <p:cNvSpPr/>
              <p:nvPr/>
            </p:nvSpPr>
            <p:spPr>
              <a:xfrm>
                <a:off x="5393556" y="6173293"/>
                <a:ext cx="3299237" cy="524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d>
                        <m:dPr>
                          <m:ctrlPr>
                            <a:rPr kumimoji="1" lang="en-US" altLang="zh-CN" sz="2800" b="0" i="1" dirty="0" smtClean="0">
                              <a:latin typeface="Cambria Math" panose="02040503050406030204" pitchFamily="18" charset="0"/>
                              <a:ea typeface="Songti SC" panose="02010600040101010101" pitchFamily="2" charset="-122"/>
                            </a:rPr>
                          </m:ctrlPr>
                        </m:dPr>
                        <m:e>
                          <m:r>
                            <a:rPr kumimoji="1" lang="en-US" altLang="zh-CN" sz="2800" b="0" i="1" dirty="0" smtClean="0">
                              <a:latin typeface="Cambria Math" panose="02040503050406030204" pitchFamily="18" charset="0"/>
                              <a:ea typeface="Songti SC" panose="02010600040101010101" pitchFamily="2" charset="-122"/>
                            </a:rPr>
                            <m:t>𝐴</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𝐶</m:t>
                          </m:r>
                        </m:e>
                      </m:d>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m:t>
                      </m:r>
                      <m:r>
                        <a:rPr kumimoji="1" lang="en-US" altLang="zh-CN" sz="2800" b="0" i="1" dirty="0" smtClean="0">
                          <a:latin typeface="Cambria Math" panose="02040503050406030204" pitchFamily="18" charset="0"/>
                          <a:ea typeface="Songti SC" panose="02010600040101010101" pitchFamily="2" charset="-122"/>
                        </a:rPr>
                        <m:t>)</m:t>
                      </m:r>
                    </m:oMath>
                  </m:oMathPara>
                </a14:m>
                <a:endParaRPr lang="zh-CN" altLang="en-US" sz="2800" dirty="0"/>
              </a:p>
            </p:txBody>
          </p:sp>
        </mc:Choice>
        <mc:Fallback xmlns="">
          <p:sp>
            <p:nvSpPr>
              <p:cNvPr id="11" name="矩形 10">
                <a:extLst>
                  <a:ext uri="{FF2B5EF4-FFF2-40B4-BE49-F238E27FC236}">
                    <a16:creationId xmlns:a16="http://schemas.microsoft.com/office/drawing/2014/main" id="{8BB14913-1814-A243-A148-EF60CBCFA665}"/>
                  </a:ext>
                </a:extLst>
              </p:cNvPr>
              <p:cNvSpPr>
                <a:spLocks noRot="1" noChangeAspect="1" noMove="1" noResize="1" noEditPoints="1" noAdjustHandles="1" noChangeArrowheads="1" noChangeShapeType="1" noTextEdit="1"/>
              </p:cNvSpPr>
              <p:nvPr/>
            </p:nvSpPr>
            <p:spPr>
              <a:xfrm>
                <a:off x="5393556" y="6173293"/>
                <a:ext cx="3299237" cy="524118"/>
              </a:xfrm>
              <a:prstGeom prst="rect">
                <a:avLst/>
              </a:prstGeom>
              <a:blipFill>
                <a:blip r:embed="rId7"/>
                <a:stretch>
                  <a:fillRect r="-385" b="-16667"/>
                </a:stretch>
              </a:blipFill>
            </p:spPr>
            <p:txBody>
              <a:bodyPr/>
              <a:lstStyle/>
              <a:p>
                <a:r>
                  <a:rPr lang="zh-CN" altLang="en-US">
                    <a:noFill/>
                  </a:rPr>
                  <a:t> </a:t>
                </a:r>
              </a:p>
            </p:txBody>
          </p:sp>
        </mc:Fallback>
      </mc:AlternateContent>
      <p:sp>
        <p:nvSpPr>
          <p:cNvPr id="8" name="灯片编号占位符 7">
            <a:extLst>
              <a:ext uri="{FF2B5EF4-FFF2-40B4-BE49-F238E27FC236}">
                <a16:creationId xmlns:a16="http://schemas.microsoft.com/office/drawing/2014/main" id="{10708743-CE1A-D00B-6E6B-E2597AADD3EC}"/>
              </a:ext>
            </a:extLst>
          </p:cNvPr>
          <p:cNvSpPr>
            <a:spLocks noGrp="1"/>
          </p:cNvSpPr>
          <p:nvPr>
            <p:ph type="sldNum" sz="quarter" idx="12"/>
          </p:nvPr>
        </p:nvSpPr>
        <p:spPr/>
        <p:txBody>
          <a:bodyPr/>
          <a:lstStyle/>
          <a:p>
            <a:fld id="{392CBAA0-59E6-204E-8F03-85E5040D48B8}" type="slidenum">
              <a:rPr kumimoji="1" lang="zh-CN" altLang="en-US" smtClean="0"/>
              <a:t>36</a:t>
            </a:fld>
            <a:r>
              <a:rPr kumimoji="1" lang="en-US" altLang="zh-CN"/>
              <a:t>/90</a:t>
            </a:r>
            <a:endParaRPr kumimoji="1" lang="zh-CN" altLang="en-US" dirty="0"/>
          </a:p>
        </p:txBody>
      </p:sp>
    </p:spTree>
    <p:extLst>
      <p:ext uri="{BB962C8B-B14F-4D97-AF65-F5344CB8AC3E}">
        <p14:creationId xmlns:p14="http://schemas.microsoft.com/office/powerpoint/2010/main" val="3045195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逻辑函数的最简表达式：</a:t>
            </a:r>
            <a:r>
              <a:rPr kumimoji="1" lang="en-US" altLang="zh-CN" dirty="0"/>
              <a:t>4.</a:t>
            </a:r>
            <a:r>
              <a:rPr kumimoji="1" lang="zh-CN" altLang="en-US" dirty="0"/>
              <a:t> 最简或非</a:t>
            </a:r>
            <a:r>
              <a:rPr kumimoji="1" lang="en-US" altLang="zh-CN" dirty="0"/>
              <a:t>-</a:t>
            </a:r>
            <a:r>
              <a:rPr kumimoji="1" lang="zh-CN" altLang="en-US" dirty="0"/>
              <a:t>或非式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83960"/>
            <a:ext cx="12192000" cy="1105174"/>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非号个数最少，每个非号下面相加的变量个数也最少的或非</a:t>
            </a:r>
            <a:r>
              <a:rPr kumimoji="1" lang="en-US" altLang="zh-CN" sz="2800" dirty="0">
                <a:latin typeface="Myriad Pro" panose="020B0503030403020204" pitchFamily="34" charset="0"/>
                <a:ea typeface="Songti SC" panose="02010600040101010101" pitchFamily="2" charset="-122"/>
              </a:rPr>
              <a:t>-</a:t>
            </a:r>
            <a:r>
              <a:rPr kumimoji="1" lang="zh-CN" altLang="en-US" sz="2800" dirty="0">
                <a:latin typeface="Myriad Pro" panose="020B0503030403020204" pitchFamily="34" charset="0"/>
                <a:ea typeface="Songti SC" panose="02010600040101010101" pitchFamily="2" charset="-122"/>
              </a:rPr>
              <a:t>或非式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在最简或与表达式的基础上，两次取反，再用德</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摩根定理去掉下面的反号</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2EEBE99E-F065-B34E-8420-538F652E559F}"/>
                  </a:ext>
                </a:extLst>
              </p:cNvPr>
              <p:cNvSpPr/>
              <p:nvPr/>
            </p:nvSpPr>
            <p:spPr>
              <a:xfrm>
                <a:off x="4345508" y="3520625"/>
                <a:ext cx="2336730" cy="678006"/>
              </a:xfrm>
              <a:prstGeom prst="rect">
                <a:avLst/>
              </a:prstGeom>
            </p:spPr>
            <p:txBody>
              <a:bodyPr wrap="none">
                <a:spAutoFit/>
              </a:bodyPr>
              <a:lstStyle/>
              <a:p>
                <a:pPr>
                  <a:spcBef>
                    <a:spcPts val="1200"/>
                  </a:spcBef>
                  <a:spcAft>
                    <a:spcPts val="1200"/>
                  </a:spcAft>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𝑌</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m:rPr>
                          <m:brk m:alnAt="7"/>
                        </m:rPr>
                        <a:rPr kumimoji="1" lang="en-US" altLang="zh-CN" sz="2800" i="1" dirty="0">
                          <a:latin typeface="Cambria Math" panose="02040503050406030204" pitchFamily="18" charset="0"/>
                          <a:ea typeface="Songti SC" panose="02010600040101010101" pitchFamily="2" charset="-122"/>
                        </a:rPr>
                        <m:t>𝐶</m:t>
                      </m:r>
                    </m:oMath>
                  </m:oMathPara>
                </a14:m>
                <a:endParaRPr lang="zh-CN" altLang="en-US" sz="2800" dirty="0"/>
              </a:p>
            </p:txBody>
          </p:sp>
        </mc:Choice>
        <mc:Fallback xmlns="">
          <p:sp>
            <p:nvSpPr>
              <p:cNvPr id="6" name="矩形 5">
                <a:extLst>
                  <a:ext uri="{FF2B5EF4-FFF2-40B4-BE49-F238E27FC236}">
                    <a16:creationId xmlns:a16="http://schemas.microsoft.com/office/drawing/2014/main" id="{2EEBE99E-F065-B34E-8420-538F652E559F}"/>
                  </a:ext>
                </a:extLst>
              </p:cNvPr>
              <p:cNvSpPr>
                <a:spLocks noRot="1" noChangeAspect="1" noMove="1" noResize="1" noEditPoints="1" noAdjustHandles="1" noChangeArrowheads="1" noChangeShapeType="1" noTextEdit="1"/>
              </p:cNvSpPr>
              <p:nvPr/>
            </p:nvSpPr>
            <p:spPr>
              <a:xfrm>
                <a:off x="4345508" y="3520625"/>
                <a:ext cx="2336730" cy="67800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extLst>
                  <p:ext uri="{D42A27DB-BD31-4B8C-83A1-F6EECF244321}">
                    <p14:modId xmlns:p14="http://schemas.microsoft.com/office/powerpoint/2010/main" val="2015963218"/>
                  </p:ext>
                </p:extLst>
              </p:nvPr>
            </p:nvGraphicFramePr>
            <p:xfrm>
              <a:off x="3223054" y="2453661"/>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321945">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bl>
              </a:graphicData>
            </a:graphic>
          </p:graphicFrame>
        </mc:Choice>
        <mc:Fallback xmlns="">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extLst>
                  <p:ext uri="{D42A27DB-BD31-4B8C-83A1-F6EECF244321}">
                    <p14:modId xmlns:p14="http://schemas.microsoft.com/office/powerpoint/2010/main" val="2015963218"/>
                  </p:ext>
                </p:extLst>
              </p:nvPr>
            </p:nvGraphicFramePr>
            <p:xfrm>
              <a:off x="3223054" y="2453661"/>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70243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91837" t="-1786" r="-118367" b="-3571"/>
                          </a:stretch>
                        </a:blipFill>
                      </a:tcPr>
                    </a:tc>
                    <a:tc>
                      <a:txBody>
                        <a:bodyPr/>
                        <a:lstStyle/>
                        <a:p>
                          <a:endParaRPr lang="zh-CN"/>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63006" t="-1786" r="-578" b="-3571"/>
                          </a:stretch>
                        </a:blipFill>
                      </a:tcPr>
                    </a:tc>
                    <a:extLst>
                      <a:ext uri="{0D108BD9-81ED-4DB2-BD59-A6C34878D82A}">
                        <a16:rowId xmlns:a16="http://schemas.microsoft.com/office/drawing/2014/main" val="1883891346"/>
                      </a:ext>
                    </a:extLst>
                  </a:tr>
                </a:tbl>
              </a:graphicData>
            </a:graphic>
          </p:graphicFrame>
        </mc:Fallback>
      </mc:AlternateContent>
      <mc:AlternateContent xmlns:mc="http://schemas.openxmlformats.org/markup-compatibility/2006" xmlns:a14="http://schemas.microsoft.com/office/drawing/2010/main">
        <mc:Choice Requires="a14">
          <p:sp>
            <p:nvSpPr>
              <p:cNvPr id="11" name="矩形 10">
                <a:extLst>
                  <a:ext uri="{FF2B5EF4-FFF2-40B4-BE49-F238E27FC236}">
                    <a16:creationId xmlns:a16="http://schemas.microsoft.com/office/drawing/2014/main" id="{8BB14913-1814-A243-A148-EF60CBCFA665}"/>
                  </a:ext>
                </a:extLst>
              </p:cNvPr>
              <p:cNvSpPr/>
              <p:nvPr/>
            </p:nvSpPr>
            <p:spPr>
              <a:xfrm>
                <a:off x="4674228" y="4198631"/>
                <a:ext cx="3299237" cy="524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d>
                        <m:dPr>
                          <m:ctrlPr>
                            <a:rPr kumimoji="1" lang="en-US" altLang="zh-CN" sz="2800" b="0" i="1" dirty="0" smtClean="0">
                              <a:latin typeface="Cambria Math" panose="02040503050406030204" pitchFamily="18" charset="0"/>
                              <a:ea typeface="Songti SC" panose="02010600040101010101" pitchFamily="2" charset="-122"/>
                            </a:rPr>
                          </m:ctrlPr>
                        </m:dPr>
                        <m:e>
                          <m:r>
                            <a:rPr kumimoji="1" lang="en-US" altLang="zh-CN" sz="2800" b="0" i="1" dirty="0" smtClean="0">
                              <a:latin typeface="Cambria Math" panose="02040503050406030204" pitchFamily="18" charset="0"/>
                              <a:ea typeface="Songti SC" panose="02010600040101010101" pitchFamily="2" charset="-122"/>
                            </a:rPr>
                            <m:t>𝐴</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𝐶</m:t>
                          </m:r>
                        </m:e>
                      </m:d>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m:t>
                      </m:r>
                      <m:r>
                        <a:rPr kumimoji="1" lang="en-US" altLang="zh-CN" sz="2800" b="0" i="1" dirty="0" smtClean="0">
                          <a:latin typeface="Cambria Math" panose="02040503050406030204" pitchFamily="18" charset="0"/>
                          <a:ea typeface="Songti SC" panose="02010600040101010101" pitchFamily="2" charset="-122"/>
                        </a:rPr>
                        <m:t>)</m:t>
                      </m:r>
                    </m:oMath>
                  </m:oMathPara>
                </a14:m>
                <a:endParaRPr lang="zh-CN" altLang="en-US" sz="2800" dirty="0"/>
              </a:p>
            </p:txBody>
          </p:sp>
        </mc:Choice>
        <mc:Fallback xmlns="">
          <p:sp>
            <p:nvSpPr>
              <p:cNvPr id="11" name="矩形 10">
                <a:extLst>
                  <a:ext uri="{FF2B5EF4-FFF2-40B4-BE49-F238E27FC236}">
                    <a16:creationId xmlns:a16="http://schemas.microsoft.com/office/drawing/2014/main" id="{8BB14913-1814-A243-A148-EF60CBCFA665}"/>
                  </a:ext>
                </a:extLst>
              </p:cNvPr>
              <p:cNvSpPr>
                <a:spLocks noRot="1" noChangeAspect="1" noMove="1" noResize="1" noEditPoints="1" noAdjustHandles="1" noChangeArrowheads="1" noChangeShapeType="1" noTextEdit="1"/>
              </p:cNvSpPr>
              <p:nvPr/>
            </p:nvSpPr>
            <p:spPr>
              <a:xfrm>
                <a:off x="4674228" y="4198631"/>
                <a:ext cx="3299237" cy="524118"/>
              </a:xfrm>
              <a:prstGeom prst="rect">
                <a:avLst/>
              </a:prstGeom>
              <a:blipFill>
                <a:blip r:embed="rId4"/>
                <a:stretch>
                  <a:fillRect b="-1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DA99A512-4EC5-744E-8991-7678886B7121}"/>
                  </a:ext>
                </a:extLst>
              </p:cNvPr>
              <p:cNvSpPr/>
              <p:nvPr/>
            </p:nvSpPr>
            <p:spPr>
              <a:xfrm>
                <a:off x="4674228" y="4979105"/>
                <a:ext cx="3299237" cy="63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smtClean="0">
                              <a:latin typeface="Cambria Math" panose="02040503050406030204" pitchFamily="18" charset="0"/>
                              <a:ea typeface="Songti SC" panose="02010600040101010101" pitchFamily="2" charset="-122"/>
                            </a:rPr>
                          </m:ctrlPr>
                        </m:accPr>
                        <m:e>
                          <m:acc>
                            <m:accPr>
                              <m:chr m:val="̅"/>
                              <m:ctrlPr>
                                <a:rPr kumimoji="1" lang="en-US" altLang="zh-CN" sz="2800" i="1" dirty="0" smtClean="0">
                                  <a:latin typeface="Cambria Math" panose="02040503050406030204" pitchFamily="18" charset="0"/>
                                  <a:ea typeface="Songti SC" panose="02010600040101010101" pitchFamily="2" charset="-122"/>
                                </a:rPr>
                              </m:ctrlPr>
                            </m:accPr>
                            <m:e>
                              <m:d>
                                <m:dPr>
                                  <m:ctrlPr>
                                    <a:rPr kumimoji="1" lang="en-US" altLang="zh-CN" sz="2800" i="1" dirty="0">
                                      <a:latin typeface="Cambria Math" panose="02040503050406030204" pitchFamily="18" charset="0"/>
                                      <a:ea typeface="Songti SC" panose="02010600040101010101" pitchFamily="2" charset="-122"/>
                                    </a:rPr>
                                  </m:ctrlPr>
                                </m:dPr>
                                <m:e>
                                  <m:r>
                                    <a:rPr kumimoji="1" lang="en-US" altLang="zh-CN" sz="2800" i="1" dirty="0">
                                      <a:latin typeface="Cambria Math" panose="02040503050406030204" pitchFamily="18" charset="0"/>
                                      <a:ea typeface="Songti SC" panose="02010600040101010101" pitchFamily="2" charset="-122"/>
                                    </a:rPr>
                                    <m:t>𝐴</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𝐶</m:t>
                                  </m:r>
                                </m:e>
                              </m:d>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𝐵</m:t>
                              </m:r>
                              <m:r>
                                <a:rPr kumimoji="1" lang="en-US" altLang="zh-CN" sz="2800" i="1" dirty="0">
                                  <a:latin typeface="Cambria Math" panose="02040503050406030204" pitchFamily="18" charset="0"/>
                                  <a:ea typeface="Songti SC" panose="02010600040101010101" pitchFamily="2" charset="-122"/>
                                </a:rPr>
                                <m:t>)</m:t>
                              </m:r>
                            </m:e>
                          </m:acc>
                        </m:e>
                      </m:acc>
                    </m:oMath>
                  </m:oMathPara>
                </a14:m>
                <a:endParaRPr lang="zh-CN" altLang="en-US" sz="2800" dirty="0"/>
              </a:p>
            </p:txBody>
          </p:sp>
        </mc:Choice>
        <mc:Fallback xmlns="">
          <p:sp>
            <p:nvSpPr>
              <p:cNvPr id="12" name="矩形 11">
                <a:extLst>
                  <a:ext uri="{FF2B5EF4-FFF2-40B4-BE49-F238E27FC236}">
                    <a16:creationId xmlns:a16="http://schemas.microsoft.com/office/drawing/2014/main" id="{DA99A512-4EC5-744E-8991-7678886B7121}"/>
                  </a:ext>
                </a:extLst>
              </p:cNvPr>
              <p:cNvSpPr>
                <a:spLocks noRot="1" noChangeAspect="1" noMove="1" noResize="1" noEditPoints="1" noAdjustHandles="1" noChangeArrowheads="1" noChangeShapeType="1" noTextEdit="1"/>
              </p:cNvSpPr>
              <p:nvPr/>
            </p:nvSpPr>
            <p:spPr>
              <a:xfrm>
                <a:off x="4674228" y="4979105"/>
                <a:ext cx="3299237" cy="638765"/>
              </a:xfrm>
              <a:prstGeom prst="rect">
                <a:avLst/>
              </a:prstGeom>
              <a:blipFill>
                <a:blip r:embed="rId5"/>
                <a:stretch>
                  <a:fillRect b="-1372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89133FEB-E9E2-6847-AA42-D62ABD86ED98}"/>
                  </a:ext>
                </a:extLst>
              </p:cNvPr>
              <p:cNvSpPr/>
              <p:nvPr/>
            </p:nvSpPr>
            <p:spPr>
              <a:xfrm>
                <a:off x="4661119" y="5884993"/>
                <a:ext cx="2869760" cy="63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smtClean="0">
                              <a:latin typeface="Cambria Math" panose="02040503050406030204" pitchFamily="18" charset="0"/>
                              <a:ea typeface="Songti SC" panose="02010600040101010101" pitchFamily="2" charset="-122"/>
                            </a:rPr>
                          </m:ctrlPr>
                        </m:accPr>
                        <m:e>
                          <m:acc>
                            <m:accPr>
                              <m:chr m:val="̅"/>
                              <m:ctrlPr>
                                <a:rPr kumimoji="1" lang="en-US" altLang="zh-CN" sz="280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m:t>
                              </m:r>
                            </m:e>
                          </m:acc>
                        </m:e>
                      </m:acc>
                    </m:oMath>
                  </m:oMathPara>
                </a14:m>
                <a:endParaRPr lang="zh-CN" altLang="en-US" sz="2800" dirty="0"/>
              </a:p>
            </p:txBody>
          </p:sp>
        </mc:Choice>
        <mc:Fallback xmlns="">
          <p:sp>
            <p:nvSpPr>
              <p:cNvPr id="13" name="矩形 12">
                <a:extLst>
                  <a:ext uri="{FF2B5EF4-FFF2-40B4-BE49-F238E27FC236}">
                    <a16:creationId xmlns:a16="http://schemas.microsoft.com/office/drawing/2014/main" id="{89133FEB-E9E2-6847-AA42-D62ABD86ED98}"/>
                  </a:ext>
                </a:extLst>
              </p:cNvPr>
              <p:cNvSpPr>
                <a:spLocks noRot="1" noChangeAspect="1" noMove="1" noResize="1" noEditPoints="1" noAdjustHandles="1" noChangeArrowheads="1" noChangeShapeType="1" noTextEdit="1"/>
              </p:cNvSpPr>
              <p:nvPr/>
            </p:nvSpPr>
            <p:spPr>
              <a:xfrm>
                <a:off x="4661119" y="5884993"/>
                <a:ext cx="2869760" cy="638765"/>
              </a:xfrm>
              <a:prstGeom prst="rect">
                <a:avLst/>
              </a:prstGeom>
              <a:blipFill>
                <a:blip r:embed="rId6"/>
                <a:stretch>
                  <a:fillRect/>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2AFCE8D1-8443-EFAA-CC83-173165766F37}"/>
              </a:ext>
            </a:extLst>
          </p:cNvPr>
          <p:cNvSpPr>
            <a:spLocks noGrp="1"/>
          </p:cNvSpPr>
          <p:nvPr>
            <p:ph type="sldNum" sz="quarter" idx="12"/>
          </p:nvPr>
        </p:nvSpPr>
        <p:spPr/>
        <p:txBody>
          <a:bodyPr/>
          <a:lstStyle/>
          <a:p>
            <a:fld id="{392CBAA0-59E6-204E-8F03-85E5040D48B8}" type="slidenum">
              <a:rPr kumimoji="1" lang="zh-CN" altLang="en-US" smtClean="0"/>
              <a:t>37</a:t>
            </a:fld>
            <a:r>
              <a:rPr kumimoji="1" lang="en-US" altLang="zh-CN"/>
              <a:t>/90</a:t>
            </a:r>
            <a:endParaRPr kumimoji="1" lang="zh-CN" altLang="en-US" dirty="0"/>
          </a:p>
        </p:txBody>
      </p:sp>
    </p:spTree>
    <p:extLst>
      <p:ext uri="{BB962C8B-B14F-4D97-AF65-F5344CB8AC3E}">
        <p14:creationId xmlns:p14="http://schemas.microsoft.com/office/powerpoint/2010/main" val="570512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逻辑函数的最简表达式：</a:t>
            </a:r>
            <a:r>
              <a:rPr kumimoji="1" lang="en-US" altLang="zh-CN" dirty="0"/>
              <a:t>5.</a:t>
            </a:r>
            <a:r>
              <a:rPr kumimoji="1" lang="zh-CN" altLang="en-US" dirty="0"/>
              <a:t> 最简与或非式</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83960"/>
            <a:ext cx="12192000" cy="217130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在非号下面相加的乘积项的个数最少，每个乘积项中相乘的变量个数也最少的与或非式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在最简或非</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或非式的基础上，用德</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摩根定理去掉大反号下面的小反号</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在反函数最简与或式基础上，直接取反亦可</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2EEBE99E-F065-B34E-8420-538F652E559F}"/>
                  </a:ext>
                </a:extLst>
              </p:cNvPr>
              <p:cNvSpPr/>
              <p:nvPr/>
            </p:nvSpPr>
            <p:spPr>
              <a:xfrm>
                <a:off x="2150948" y="4536595"/>
                <a:ext cx="2336730" cy="678006"/>
              </a:xfrm>
              <a:prstGeom prst="rect">
                <a:avLst/>
              </a:prstGeom>
            </p:spPr>
            <p:txBody>
              <a:bodyPr wrap="none">
                <a:spAutoFit/>
              </a:bodyPr>
              <a:lstStyle/>
              <a:p>
                <a:pPr>
                  <a:spcBef>
                    <a:spcPts val="1200"/>
                  </a:spcBef>
                  <a:spcAft>
                    <a:spcPts val="1200"/>
                  </a:spcAft>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𝑌</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m:rPr>
                          <m:brk m:alnAt="7"/>
                        </m:rPr>
                        <a:rPr kumimoji="1" lang="en-US" altLang="zh-CN" sz="2800" i="1" dirty="0">
                          <a:latin typeface="Cambria Math" panose="02040503050406030204" pitchFamily="18" charset="0"/>
                          <a:ea typeface="Songti SC" panose="02010600040101010101" pitchFamily="2" charset="-122"/>
                        </a:rPr>
                        <m:t>𝐶</m:t>
                      </m:r>
                    </m:oMath>
                  </m:oMathPara>
                </a14:m>
                <a:endParaRPr lang="zh-CN" altLang="en-US" sz="2800" dirty="0"/>
              </a:p>
            </p:txBody>
          </p:sp>
        </mc:Choice>
        <mc:Fallback xmlns="">
          <p:sp>
            <p:nvSpPr>
              <p:cNvPr id="6" name="矩形 5">
                <a:extLst>
                  <a:ext uri="{FF2B5EF4-FFF2-40B4-BE49-F238E27FC236}">
                    <a16:creationId xmlns:a16="http://schemas.microsoft.com/office/drawing/2014/main" id="{2EEBE99E-F065-B34E-8420-538F652E559F}"/>
                  </a:ext>
                </a:extLst>
              </p:cNvPr>
              <p:cNvSpPr>
                <a:spLocks noRot="1" noChangeAspect="1" noMove="1" noResize="1" noEditPoints="1" noAdjustHandles="1" noChangeArrowheads="1" noChangeShapeType="1" noTextEdit="1"/>
              </p:cNvSpPr>
              <p:nvPr/>
            </p:nvSpPr>
            <p:spPr>
              <a:xfrm>
                <a:off x="2150948" y="4536595"/>
                <a:ext cx="2336730" cy="678006"/>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extLst>
                  <p:ext uri="{D42A27DB-BD31-4B8C-83A1-F6EECF244321}">
                    <p14:modId xmlns:p14="http://schemas.microsoft.com/office/powerpoint/2010/main" val="2665893832"/>
                  </p:ext>
                </p:extLst>
              </p:nvPr>
            </p:nvGraphicFramePr>
            <p:xfrm>
              <a:off x="608603" y="3429000"/>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321945">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marL="0" marR="0" lvl="0" indent="0" algn="l" defTabSz="914400" rtl="0" eaLnBrk="1" fontAlgn="auto" latinLnBrk="0" hangingPunct="1">
                            <a:lnSpc>
                              <a:spcPct val="2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r>
                                      <a:rPr lang="en-US" altLang="zh-CN" sz="2000" b="0" i="1" smtClean="0">
                                        <a:effectLst/>
                                        <a:latin typeface="Cambria Math" panose="02040503050406030204" pitchFamily="18" charset="0"/>
                                      </a:rPr>
                                      <m:t>+</m:t>
                                    </m:r>
                                    <m:r>
                                      <a:rPr lang="en-US" altLang="zh-CN" sz="2000" b="0" i="1" smtClean="0">
                                        <a:effectLst/>
                                        <a:latin typeface="Cambria Math" panose="02040503050406030204" pitchFamily="18" charset="0"/>
                                      </a:rPr>
                                      <m:t>𝐵</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𝐴</m:t>
                                    </m:r>
                                  </m:e>
                                </m:acc>
                                <m:r>
                                  <a:rPr lang="en-US" altLang="zh-CN" sz="2000" b="0" i="1" smtClean="0">
                                    <a:effectLst/>
                                    <a:latin typeface="Cambria Math" panose="02040503050406030204" pitchFamily="18" charset="0"/>
                                  </a:rPr>
                                  <m:t>⋅</m:t>
                                </m:r>
                                <m:acc>
                                  <m:accPr>
                                    <m:chr m:val="̅"/>
                                    <m:ctrlPr>
                                      <a:rPr lang="en-US" altLang="zh-CN" sz="2000" b="0" i="1" smtClean="0">
                                        <a:effectLst/>
                                        <a:latin typeface="Cambria Math" panose="02040503050406030204" pitchFamily="18" charset="0"/>
                                      </a:rPr>
                                    </m:ctrlPr>
                                  </m:accPr>
                                  <m:e>
                                    <m:r>
                                      <a:rPr lang="en-US" altLang="zh-CN" sz="2000" b="0" i="1" smtClean="0">
                                        <a:effectLst/>
                                        <a:latin typeface="Cambria Math" panose="02040503050406030204" pitchFamily="18" charset="0"/>
                                      </a:rPr>
                                      <m:t>𝐵</m:t>
                                    </m:r>
                                  </m:e>
                                </m:acc>
                              </m:oMath>
                            </m:oMathPara>
                          </a14:m>
                          <a:endParaRPr lang="zh-CN" altLang="en-US" sz="2000" dirty="0">
                            <a:effectLst/>
                          </a:endParaRPr>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bl>
              </a:graphicData>
            </a:graphic>
          </p:graphicFrame>
        </mc:Choice>
        <mc:Fallback xmlns="">
          <p:graphicFrame>
            <p:nvGraphicFramePr>
              <p:cNvPr id="7" name="表格 6">
                <a:extLst>
                  <a:ext uri="{FF2B5EF4-FFF2-40B4-BE49-F238E27FC236}">
                    <a16:creationId xmlns:a16="http://schemas.microsoft.com/office/drawing/2014/main" id="{81398F71-00E2-1043-813C-F1FF510A3D7F}"/>
                  </a:ext>
                </a:extLst>
              </p:cNvPr>
              <p:cNvGraphicFramePr>
                <a:graphicFrameLocks noGrp="1"/>
              </p:cNvGraphicFramePr>
              <p:nvPr>
                <p:extLst>
                  <p:ext uri="{D42A27DB-BD31-4B8C-83A1-F6EECF244321}">
                    <p14:modId xmlns:p14="http://schemas.microsoft.com/office/powerpoint/2010/main" val="2665893832"/>
                  </p:ext>
                </p:extLst>
              </p:nvPr>
            </p:nvGraphicFramePr>
            <p:xfrm>
              <a:off x="608603" y="3429000"/>
              <a:ext cx="5745891" cy="702437"/>
            </p:xfrm>
            <a:graphic>
              <a:graphicData uri="http://schemas.openxmlformats.org/drawingml/2006/table">
                <a:tbl>
                  <a:tblPr/>
                  <a:tblGrid>
                    <a:gridCol w="1692874">
                      <a:extLst>
                        <a:ext uri="{9D8B030D-6E8A-4147-A177-3AD203B41FA5}">
                          <a16:colId xmlns:a16="http://schemas.microsoft.com/office/drawing/2014/main" val="1886422797"/>
                        </a:ext>
                      </a:extLst>
                    </a:gridCol>
                    <a:gridCol w="1865871">
                      <a:extLst>
                        <a:ext uri="{9D8B030D-6E8A-4147-A177-3AD203B41FA5}">
                          <a16:colId xmlns:a16="http://schemas.microsoft.com/office/drawing/2014/main" val="3733397636"/>
                        </a:ext>
                      </a:extLst>
                    </a:gridCol>
                    <a:gridCol w="2187146">
                      <a:extLst>
                        <a:ext uri="{9D8B030D-6E8A-4147-A177-3AD203B41FA5}">
                          <a16:colId xmlns:a16="http://schemas.microsoft.com/office/drawing/2014/main" val="4217839420"/>
                        </a:ext>
                      </a:extLst>
                    </a:gridCol>
                  </a:tblGrid>
                  <a:tr h="702437">
                    <a:tc>
                      <a:txBody>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lang="zh-CN" altLang="en-US" sz="2000" dirty="0">
                              <a:solidFill>
                                <a:schemeClr val="bg1"/>
                              </a:solidFill>
                              <a:effectLst/>
                              <a:latin typeface="KaiTi" panose="02010609060101010101" pitchFamily="49" charset="-122"/>
                              <a:ea typeface="KaiTi" panose="02010609060101010101" pitchFamily="49" charset="-122"/>
                            </a:rPr>
                            <a:t>德</a:t>
                          </a:r>
                          <a:r>
                            <a:rPr lang="en-US" altLang="zh-CN" sz="2000" dirty="0">
                              <a:solidFill>
                                <a:schemeClr val="bg1"/>
                              </a:solidFill>
                              <a:effectLst/>
                              <a:latin typeface="KaiTi" panose="02010609060101010101" pitchFamily="49" charset="-122"/>
                              <a:ea typeface="KaiTi" panose="02010609060101010101" pitchFamily="49" charset="-122"/>
                            </a:rPr>
                            <a:t>·</a:t>
                          </a:r>
                          <a:r>
                            <a:rPr lang="zh-CN" altLang="en-US" sz="2000" dirty="0">
                              <a:solidFill>
                                <a:schemeClr val="bg1"/>
                              </a:solidFill>
                              <a:effectLst/>
                              <a:latin typeface="KaiTi" panose="02010609060101010101" pitchFamily="49" charset="-122"/>
                              <a:ea typeface="KaiTi" panose="02010609060101010101" pitchFamily="49" charset="-122"/>
                            </a:rPr>
                            <a:t>摩根定理</a:t>
                          </a:r>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4472C4"/>
                        </a:solidFill>
                      </a:tcPr>
                    </a:tc>
                    <a:tc>
                      <a:txBody>
                        <a:bodyPr/>
                        <a:lstStyle/>
                        <a:p>
                          <a:endParaRPr lang="zh-CN"/>
                        </a:p>
                      </a:txBody>
                      <a:tcPr marL="34290" marR="34290" marT="34290" marB="34290">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91837" t="-3571" r="-119048" b="-1786"/>
                          </a:stretch>
                        </a:blipFill>
                      </a:tcPr>
                    </a:tc>
                    <a:tc>
                      <a:txBody>
                        <a:bodyPr/>
                        <a:lstStyle/>
                        <a:p>
                          <a:endParaRPr lang="zh-CN"/>
                        </a:p>
                      </a:txBody>
                      <a:tcP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3"/>
                          <a:stretch>
                            <a:fillRect l="-163006" t="-3571" r="-1156" b="-1786"/>
                          </a:stretch>
                        </a:blipFill>
                      </a:tcPr>
                    </a:tc>
                    <a:extLst>
                      <a:ext uri="{0D108BD9-81ED-4DB2-BD59-A6C34878D82A}">
                        <a16:rowId xmlns:a16="http://schemas.microsoft.com/office/drawing/2014/main" val="1883891346"/>
                      </a:ext>
                    </a:extLst>
                  </a:tr>
                </a:tbl>
              </a:graphicData>
            </a:graphic>
          </p:graphicFrame>
        </mc:Fallback>
      </mc:AlternateContent>
      <mc:AlternateContent xmlns:mc="http://schemas.openxmlformats.org/markup-compatibility/2006" xmlns:a14="http://schemas.microsoft.com/office/drawing/2010/main">
        <mc:Choice Requires="a14">
          <p:sp>
            <p:nvSpPr>
              <p:cNvPr id="12" name="矩形 11">
                <a:extLst>
                  <a:ext uri="{FF2B5EF4-FFF2-40B4-BE49-F238E27FC236}">
                    <a16:creationId xmlns:a16="http://schemas.microsoft.com/office/drawing/2014/main" id="{DA99A512-4EC5-744E-8991-7678886B7121}"/>
                  </a:ext>
                </a:extLst>
              </p:cNvPr>
              <p:cNvSpPr/>
              <p:nvPr/>
            </p:nvSpPr>
            <p:spPr>
              <a:xfrm>
                <a:off x="2466560" y="6056035"/>
                <a:ext cx="2029979" cy="581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smtClean="0">
                              <a:latin typeface="Cambria Math" panose="02040503050406030204" pitchFamily="18" charset="0"/>
                              <a:ea typeface="Songti SC" panose="02010600040101010101" pitchFamily="2" charset="-122"/>
                            </a:rPr>
                          </m:ctrlPr>
                        </m:accPr>
                        <m:e>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e>
                      </m:acc>
                    </m:oMath>
                  </m:oMathPara>
                </a14:m>
                <a:endParaRPr lang="zh-CN" altLang="en-US" sz="2800" dirty="0"/>
              </a:p>
            </p:txBody>
          </p:sp>
        </mc:Choice>
        <mc:Fallback xmlns="">
          <p:sp>
            <p:nvSpPr>
              <p:cNvPr id="12" name="矩形 11">
                <a:extLst>
                  <a:ext uri="{FF2B5EF4-FFF2-40B4-BE49-F238E27FC236}">
                    <a16:creationId xmlns:a16="http://schemas.microsoft.com/office/drawing/2014/main" id="{DA99A512-4EC5-744E-8991-7678886B7121}"/>
                  </a:ext>
                </a:extLst>
              </p:cNvPr>
              <p:cNvSpPr>
                <a:spLocks noRot="1" noChangeAspect="1" noMove="1" noResize="1" noEditPoints="1" noAdjustHandles="1" noChangeArrowheads="1" noChangeShapeType="1" noTextEdit="1"/>
              </p:cNvSpPr>
              <p:nvPr/>
            </p:nvSpPr>
            <p:spPr>
              <a:xfrm>
                <a:off x="2466560" y="6056035"/>
                <a:ext cx="2029979" cy="581441"/>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矩形 12">
                <a:extLst>
                  <a:ext uri="{FF2B5EF4-FFF2-40B4-BE49-F238E27FC236}">
                    <a16:creationId xmlns:a16="http://schemas.microsoft.com/office/drawing/2014/main" id="{89133FEB-E9E2-6847-AA42-D62ABD86ED98}"/>
                  </a:ext>
                </a:extLst>
              </p:cNvPr>
              <p:cNvSpPr/>
              <p:nvPr/>
            </p:nvSpPr>
            <p:spPr>
              <a:xfrm>
                <a:off x="2466560" y="5192928"/>
                <a:ext cx="2869760" cy="6387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smtClean="0">
                              <a:latin typeface="Cambria Math" panose="02040503050406030204" pitchFamily="18" charset="0"/>
                              <a:ea typeface="Songti SC" panose="02010600040101010101" pitchFamily="2" charset="-122"/>
                            </a:rPr>
                          </m:ctrlPr>
                        </m:accPr>
                        <m:e>
                          <m:acc>
                            <m:accPr>
                              <m:chr m:val="̅"/>
                              <m:ctrlPr>
                                <a:rPr kumimoji="1" lang="en-US" altLang="zh-CN" sz="280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m:t>
                              </m:r>
                            </m:e>
                          </m:acc>
                        </m:e>
                      </m:acc>
                    </m:oMath>
                  </m:oMathPara>
                </a14:m>
                <a:endParaRPr lang="zh-CN" altLang="en-US" sz="2800" dirty="0"/>
              </a:p>
            </p:txBody>
          </p:sp>
        </mc:Choice>
        <mc:Fallback xmlns="">
          <p:sp>
            <p:nvSpPr>
              <p:cNvPr id="13" name="矩形 12">
                <a:extLst>
                  <a:ext uri="{FF2B5EF4-FFF2-40B4-BE49-F238E27FC236}">
                    <a16:creationId xmlns:a16="http://schemas.microsoft.com/office/drawing/2014/main" id="{89133FEB-E9E2-6847-AA42-D62ABD86ED98}"/>
                  </a:ext>
                </a:extLst>
              </p:cNvPr>
              <p:cNvSpPr>
                <a:spLocks noRot="1" noChangeAspect="1" noMove="1" noResize="1" noEditPoints="1" noAdjustHandles="1" noChangeArrowheads="1" noChangeShapeType="1" noTextEdit="1"/>
              </p:cNvSpPr>
              <p:nvPr/>
            </p:nvSpPr>
            <p:spPr>
              <a:xfrm>
                <a:off x="2466560" y="5192928"/>
                <a:ext cx="2869760" cy="638765"/>
              </a:xfrm>
              <a:prstGeom prst="rect">
                <a:avLst/>
              </a:prstGeom>
              <a:blipFill>
                <a:blip r:embed="rId5"/>
                <a:stretch>
                  <a:fillRect/>
                </a:stretch>
              </a:blipFill>
            </p:spPr>
            <p:txBody>
              <a:bodyPr/>
              <a:lstStyle/>
              <a:p>
                <a:r>
                  <a:rPr lang="zh-CN" altLang="en-US">
                    <a:noFill/>
                  </a:rPr>
                  <a:t> </a:t>
                </a:r>
              </a:p>
            </p:txBody>
          </p:sp>
        </mc:Fallback>
      </mc:AlternateContent>
      <p:graphicFrame>
        <p:nvGraphicFramePr>
          <p:cNvPr id="2" name="表格 1">
            <a:extLst>
              <a:ext uri="{FF2B5EF4-FFF2-40B4-BE49-F238E27FC236}">
                <a16:creationId xmlns:a16="http://schemas.microsoft.com/office/drawing/2014/main" id="{3535B4BE-182F-0D45-AFCD-3B624E0B969E}"/>
              </a:ext>
            </a:extLst>
          </p:cNvPr>
          <p:cNvGraphicFramePr>
            <a:graphicFrameLocks noGrp="1"/>
          </p:cNvGraphicFramePr>
          <p:nvPr>
            <p:extLst>
              <p:ext uri="{D42A27DB-BD31-4B8C-83A1-F6EECF244321}">
                <p14:modId xmlns:p14="http://schemas.microsoft.com/office/powerpoint/2010/main" val="2481012832"/>
              </p:ext>
            </p:extLst>
          </p:nvPr>
        </p:nvGraphicFramePr>
        <p:xfrm>
          <a:off x="7484868" y="3419360"/>
          <a:ext cx="3637280" cy="2234470"/>
        </p:xfrm>
        <a:graphic>
          <a:graphicData uri="http://schemas.openxmlformats.org/drawingml/2006/table">
            <a:tbl>
              <a:tblPr firstRow="1" bandRow="1">
                <a:tableStyleId>{5C22544A-7EE6-4342-B048-85BDC9FD1C3A}</a:tableStyleId>
              </a:tblPr>
              <a:tblGrid>
                <a:gridCol w="3637280">
                  <a:extLst>
                    <a:ext uri="{9D8B030D-6E8A-4147-A177-3AD203B41FA5}">
                      <a16:colId xmlns:a16="http://schemas.microsoft.com/office/drawing/2014/main" val="1046089478"/>
                    </a:ext>
                  </a:extLst>
                </a:gridCol>
              </a:tblGrid>
              <a:tr h="679990">
                <a:tc>
                  <a:txBody>
                    <a:bodyPr/>
                    <a:lstStyle/>
                    <a:p>
                      <a:pPr algn="ctr"/>
                      <a:r>
                        <a:rPr lang="zh-CN" altLang="en-US" sz="2800" dirty="0">
                          <a:latin typeface="Songti SC" panose="02010600040101010101" pitchFamily="2" charset="-122"/>
                          <a:ea typeface="Songti SC" panose="02010600040101010101" pitchFamily="2" charset="-122"/>
                        </a:rPr>
                        <a:t>总结</a:t>
                      </a:r>
                    </a:p>
                  </a:txBody>
                  <a:tcPr anchor="ctr"/>
                </a:tc>
                <a:extLst>
                  <a:ext uri="{0D108BD9-81ED-4DB2-BD59-A6C34878D82A}">
                    <a16:rowId xmlns:a16="http://schemas.microsoft.com/office/drawing/2014/main" val="17927029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CN" altLang="en-US" sz="2400" dirty="0">
                          <a:latin typeface="KaiTi" panose="02010609060101010101" pitchFamily="49" charset="-122"/>
                          <a:ea typeface="KaiTi" panose="02010609060101010101" pitchFamily="49" charset="-122"/>
                        </a:rPr>
                        <a:t>只要得到了函数的最简与或式，再用德</a:t>
                      </a:r>
                      <a:r>
                        <a:rPr kumimoji="1" lang="en-US" altLang="zh-CN" sz="2400" dirty="0">
                          <a:latin typeface="KaiTi" panose="02010609060101010101" pitchFamily="49" charset="-122"/>
                          <a:ea typeface="KaiTi" panose="02010609060101010101" pitchFamily="49" charset="-122"/>
                        </a:rPr>
                        <a:t>·</a:t>
                      </a:r>
                      <a:r>
                        <a:rPr kumimoji="1" lang="zh-CN" altLang="en-US" sz="2400" dirty="0">
                          <a:latin typeface="KaiTi" panose="02010609060101010101" pitchFamily="49" charset="-122"/>
                          <a:ea typeface="KaiTi" panose="02010609060101010101" pitchFamily="49" charset="-122"/>
                        </a:rPr>
                        <a:t>摩根定理进行适当变换，就可以获得其他</a:t>
                      </a:r>
                      <a:r>
                        <a:rPr kumimoji="1" lang="en-US" altLang="zh-CN" sz="2400" dirty="0">
                          <a:latin typeface="KaiTi" panose="02010609060101010101" pitchFamily="49" charset="-122"/>
                          <a:ea typeface="KaiTi" panose="02010609060101010101" pitchFamily="49" charset="-122"/>
                        </a:rPr>
                        <a:t>4</a:t>
                      </a:r>
                      <a:r>
                        <a:rPr kumimoji="1" lang="zh-CN" altLang="en-US" sz="2400" dirty="0">
                          <a:latin typeface="KaiTi" panose="02010609060101010101" pitchFamily="49" charset="-122"/>
                          <a:ea typeface="KaiTi" panose="02010609060101010101" pitchFamily="49" charset="-122"/>
                        </a:rPr>
                        <a:t>种类型的最简式</a:t>
                      </a:r>
                      <a:endParaRPr kumimoji="1" lang="en-US" altLang="zh-CN" sz="2400" dirty="0">
                        <a:latin typeface="KaiTi" panose="02010609060101010101" pitchFamily="49" charset="-122"/>
                        <a:ea typeface="KaiTi" panose="02010609060101010101" pitchFamily="49" charset="-122"/>
                      </a:endParaRPr>
                    </a:p>
                  </a:txBody>
                  <a:tcPr>
                    <a:solidFill>
                      <a:schemeClr val="bg1">
                        <a:lumMod val="95000"/>
                      </a:schemeClr>
                    </a:solidFill>
                  </a:tcPr>
                </a:tc>
                <a:extLst>
                  <a:ext uri="{0D108BD9-81ED-4DB2-BD59-A6C34878D82A}">
                    <a16:rowId xmlns:a16="http://schemas.microsoft.com/office/drawing/2014/main" val="242820155"/>
                  </a:ext>
                </a:extLst>
              </a:tr>
            </a:tbl>
          </a:graphicData>
        </a:graphic>
      </p:graphicFrame>
      <p:sp>
        <p:nvSpPr>
          <p:cNvPr id="3" name="灯片编号占位符 2">
            <a:extLst>
              <a:ext uri="{FF2B5EF4-FFF2-40B4-BE49-F238E27FC236}">
                <a16:creationId xmlns:a16="http://schemas.microsoft.com/office/drawing/2014/main" id="{CE62A279-397C-D0EC-CB3A-EBB0728FF61E}"/>
              </a:ext>
            </a:extLst>
          </p:cNvPr>
          <p:cNvSpPr>
            <a:spLocks noGrp="1"/>
          </p:cNvSpPr>
          <p:nvPr>
            <p:ph type="sldNum" sz="quarter" idx="12"/>
          </p:nvPr>
        </p:nvSpPr>
        <p:spPr/>
        <p:txBody>
          <a:bodyPr/>
          <a:lstStyle/>
          <a:p>
            <a:fld id="{392CBAA0-59E6-204E-8F03-85E5040D48B8}" type="slidenum">
              <a:rPr kumimoji="1" lang="zh-CN" altLang="en-US" smtClean="0"/>
              <a:t>38</a:t>
            </a:fld>
            <a:r>
              <a:rPr kumimoji="1" lang="en-US" altLang="zh-CN"/>
              <a:t>/90</a:t>
            </a:r>
            <a:endParaRPr kumimoji="1" lang="zh-CN" altLang="en-US" dirty="0"/>
          </a:p>
        </p:txBody>
      </p:sp>
    </p:spTree>
    <p:extLst>
      <p:ext uri="{BB962C8B-B14F-4D97-AF65-F5344CB8AC3E}">
        <p14:creationId xmlns:p14="http://schemas.microsoft.com/office/powerpoint/2010/main" val="3974691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逻辑代数的基本概念、公式和定理</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latin typeface="Myriad Pro" panose="020B0503030403020204" pitchFamily="34" charset="0"/>
                <a:ea typeface="Songti SC" panose="02010600040101010101" pitchFamily="2" charset="-122"/>
              </a:rPr>
              <a:t>逻辑函数的化简方法</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latin typeface="KaiTi" panose="02010609060101010101" pitchFamily="49" charset="-122"/>
                <a:ea typeface="KaiTi" panose="02010609060101010101" pitchFamily="49" charset="-122"/>
              </a:rPr>
              <a:t>逻辑函数的公式化简法</a:t>
            </a:r>
            <a:endParaRPr kumimoji="1" lang="en-US" altLang="zh-CN" sz="2400" dirty="0">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3B0CFB11-E25C-0D68-1028-0823908F2A2C}"/>
              </a:ext>
            </a:extLst>
          </p:cNvPr>
          <p:cNvSpPr>
            <a:spLocks noGrp="1"/>
          </p:cNvSpPr>
          <p:nvPr>
            <p:ph type="sldNum" sz="quarter" idx="12"/>
          </p:nvPr>
        </p:nvSpPr>
        <p:spPr/>
        <p:txBody>
          <a:bodyPr/>
          <a:lstStyle/>
          <a:p>
            <a:fld id="{392CBAA0-59E6-204E-8F03-85E5040D48B8}" type="slidenum">
              <a:rPr kumimoji="1" lang="zh-CN" altLang="en-US" smtClean="0"/>
              <a:t>39</a:t>
            </a:fld>
            <a:r>
              <a:rPr kumimoji="1" lang="en-US" altLang="zh-CN"/>
              <a:t>/90</a:t>
            </a:r>
            <a:endParaRPr kumimoji="1" lang="zh-CN" altLang="en-US" dirty="0"/>
          </a:p>
        </p:txBody>
      </p:sp>
    </p:spTree>
    <p:extLst>
      <p:ext uri="{BB962C8B-B14F-4D97-AF65-F5344CB8AC3E}">
        <p14:creationId xmlns:p14="http://schemas.microsoft.com/office/powerpoint/2010/main" val="113582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基本和常用逻辑运算 </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105570" y="829219"/>
                <a:ext cx="11974135" cy="3303790"/>
              </a:xfrm>
              <a:prstGeom prst="rect">
                <a:avLst/>
              </a:prstGeom>
              <a:noFill/>
            </p:spPr>
            <p:txBody>
              <a:bodyPr wrap="square" rtlCol="0">
                <a:spAutoFit/>
              </a:bodyPr>
              <a:lstStyle/>
              <a:p>
                <a:pPr marL="342900" indent="-342900">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逻辑真值表，简称真值表</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经过设定变量和状态赋值之后，便可以得到反映开关状态与点灯亮灭之间因果关系的数学表达式</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设定变量：用英文字母表示开关和电灯的过程，例：开关</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en-US" altLang="zh-CN" sz="2400" b="0" i="1" dirty="0" smtClean="0">
                        <a:latin typeface="Cambria Math" panose="02040503050406030204" pitchFamily="18" charset="0"/>
                        <a:ea typeface="KaiTi" panose="02010609060101010101" pitchFamily="49" charset="-122"/>
                      </a:rPr>
                      <m:t>,</m:t>
                    </m:r>
                    <m:r>
                      <a:rPr kumimoji="1" lang="zh-CN" altLang="en-US" sz="2400" b="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𝐵</m:t>
                    </m:r>
                  </m:oMath>
                </a14:m>
                <a:r>
                  <a:rPr kumimoji="1" lang="zh-CN" altLang="en-US" sz="2400" dirty="0">
                    <a:latin typeface="KaiTi" panose="02010609060101010101" pitchFamily="49" charset="-122"/>
                    <a:ea typeface="KaiTi" panose="02010609060101010101" pitchFamily="49" charset="-122"/>
                  </a:rPr>
                  <a:t>，灯 </a:t>
                </a:r>
                <a14:m>
                  <m:oMath xmlns:m="http://schemas.openxmlformats.org/officeDocument/2006/math">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𝑌</m:t>
                        </m:r>
                      </m:e>
                      <m:sub>
                        <m:r>
                          <a:rPr kumimoji="1" lang="en-US" altLang="zh-CN" sz="2400" b="0" i="1" smtClean="0">
                            <a:latin typeface="Cambria Math" panose="02040503050406030204" pitchFamily="18" charset="0"/>
                            <a:ea typeface="KaiTi" panose="02010609060101010101" pitchFamily="49" charset="-122"/>
                          </a:rPr>
                          <m:t>1</m:t>
                        </m:r>
                      </m:sub>
                    </m:sSub>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𝑌</m:t>
                        </m:r>
                      </m:e>
                      <m:sub>
                        <m:r>
                          <a:rPr kumimoji="1" lang="en-US" altLang="zh-CN" sz="2400" b="0" i="1" smtClean="0">
                            <a:latin typeface="Cambria Math" panose="02040503050406030204" pitchFamily="18" charset="0"/>
                            <a:ea typeface="KaiTi" panose="02010609060101010101" pitchFamily="49" charset="-122"/>
                          </a:rPr>
                          <m:t>2</m:t>
                        </m:r>
                      </m:sub>
                    </m:sSub>
                    <m:r>
                      <a:rPr kumimoji="1" lang="en-US" altLang="zh-CN" sz="2400" b="0" i="1" smtClean="0">
                        <a:latin typeface="Cambria Math" panose="02040503050406030204" pitchFamily="18" charset="0"/>
                        <a:ea typeface="KaiTi" panose="02010609060101010101" pitchFamily="49" charset="-122"/>
                      </a:rPr>
                      <m:t>,</m:t>
                    </m:r>
                    <m:sSub>
                      <m:sSubPr>
                        <m:ctrlPr>
                          <a:rPr kumimoji="1" lang="en-US" altLang="zh-CN" sz="2400" b="0" i="1" smtClean="0">
                            <a:latin typeface="Cambria Math" panose="02040503050406030204" pitchFamily="18" charset="0"/>
                            <a:ea typeface="KaiTi" panose="02010609060101010101" pitchFamily="49" charset="-122"/>
                          </a:rPr>
                        </m:ctrlPr>
                      </m:sSubPr>
                      <m:e>
                        <m:r>
                          <a:rPr kumimoji="1" lang="en-US" altLang="zh-CN" sz="2400" b="0" i="1" smtClean="0">
                            <a:latin typeface="Cambria Math" panose="02040503050406030204" pitchFamily="18" charset="0"/>
                            <a:ea typeface="KaiTi" panose="02010609060101010101" pitchFamily="49" charset="-122"/>
                          </a:rPr>
                          <m:t>𝑌</m:t>
                        </m:r>
                      </m:e>
                      <m:sub>
                        <m:r>
                          <a:rPr kumimoji="1" lang="en-US" altLang="zh-CN" sz="2400" b="0" i="1" smtClean="0">
                            <a:latin typeface="Cambria Math" panose="02040503050406030204" pitchFamily="18" charset="0"/>
                            <a:ea typeface="KaiTi" panose="02010609060101010101" pitchFamily="49" charset="-122"/>
                          </a:rPr>
                          <m:t>3</m:t>
                        </m:r>
                      </m:sub>
                    </m:sSub>
                  </m:oMath>
                </a14:m>
                <a:endParaRPr kumimoji="1" lang="zh-CN" altLang="en-US"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状态赋值：用</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和</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分别表示开关和点灯有关状态的过程，也称变量取值，例：用</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表示开关断开和灯灭，用</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表示开关闭合和灯亮</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列真值表</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105570" y="829219"/>
                <a:ext cx="11974135" cy="3303790"/>
              </a:xfrm>
              <a:prstGeom prst="rect">
                <a:avLst/>
              </a:prstGeom>
              <a:blipFill>
                <a:blip r:embed="rId2"/>
                <a:stretch>
                  <a:fillRect l="-847" t="-1916" r="-636"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20A13218-BBD8-4243-83F3-4A1D6CCB0BA6}"/>
                  </a:ext>
                </a:extLst>
              </p:cNvPr>
              <p:cNvGraphicFramePr>
                <a:graphicFrameLocks noGrp="1"/>
              </p:cNvGraphicFramePr>
              <p:nvPr>
                <p:extLst>
                  <p:ext uri="{D42A27DB-BD31-4B8C-83A1-F6EECF244321}">
                    <p14:modId xmlns:p14="http://schemas.microsoft.com/office/powerpoint/2010/main" val="872353551"/>
                  </p:ext>
                </p:extLst>
              </p:nvPr>
            </p:nvGraphicFramePr>
            <p:xfrm>
              <a:off x="2028637" y="4478086"/>
              <a:ext cx="8128000" cy="1854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697272671"/>
                        </a:ext>
                      </a:extLst>
                    </a:gridCol>
                    <a:gridCol w="1625600">
                      <a:extLst>
                        <a:ext uri="{9D8B030D-6E8A-4147-A177-3AD203B41FA5}">
                          <a16:colId xmlns:a16="http://schemas.microsoft.com/office/drawing/2014/main" val="871756437"/>
                        </a:ext>
                      </a:extLst>
                    </a:gridCol>
                    <a:gridCol w="1625600">
                      <a:extLst>
                        <a:ext uri="{9D8B030D-6E8A-4147-A177-3AD203B41FA5}">
                          <a16:colId xmlns:a16="http://schemas.microsoft.com/office/drawing/2014/main" val="2901623324"/>
                        </a:ext>
                      </a:extLst>
                    </a:gridCol>
                    <a:gridCol w="1625600">
                      <a:extLst>
                        <a:ext uri="{9D8B030D-6E8A-4147-A177-3AD203B41FA5}">
                          <a16:colId xmlns:a16="http://schemas.microsoft.com/office/drawing/2014/main" val="1151347272"/>
                        </a:ext>
                      </a:extLst>
                    </a:gridCol>
                    <a:gridCol w="1625600">
                      <a:extLst>
                        <a:ext uri="{9D8B030D-6E8A-4147-A177-3AD203B41FA5}">
                          <a16:colId xmlns:a16="http://schemas.microsoft.com/office/drawing/2014/main" val="3707707822"/>
                        </a:ext>
                      </a:extLst>
                    </a:gridCol>
                  </a:tblGrid>
                  <a:tr h="370840">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𝐴</m:t>
                                </m:r>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𝐵</m:t>
                                </m:r>
                              </m:oMath>
                            </m:oMathPara>
                          </a14:m>
                          <a:endParaRPr lang="zh-CN" altLang="en-US" dirty="0"/>
                        </a:p>
                      </a:txBody>
                      <a:tcPr>
                        <a:lnR w="12700" cap="flat" cmpd="sng" algn="ctr">
                          <a:solidFill>
                            <a:schemeClr val="tx1"/>
                          </a:solidFill>
                          <a:prstDash val="solid"/>
                          <a:round/>
                          <a:headEnd type="none" w="med" len="med"/>
                          <a:tailEnd type="none" w="med" len="med"/>
                        </a:lnR>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𝑌</m:t>
                                    </m:r>
                                  </m:e>
                                  <m:sub>
                                    <m:r>
                                      <a:rPr lang="en-US" altLang="zh-CN" i="1" dirty="0" smtClean="0">
                                        <a:latin typeface="Cambria Math" panose="02040503050406030204" pitchFamily="18" charset="0"/>
                                      </a:rPr>
                                      <m:t>1</m:t>
                                    </m:r>
                                  </m:sub>
                                </m:sSub>
                              </m:oMath>
                            </m:oMathPara>
                          </a14:m>
                          <a:endParaRPr lang="zh-CN" altLang="en-US" dirty="0"/>
                        </a:p>
                      </a:txBody>
                      <a:tcPr>
                        <a:lnL w="12700" cap="flat" cmpd="sng" algn="ctr">
                          <a:solidFill>
                            <a:schemeClr val="tx1"/>
                          </a:solidFill>
                          <a:prstDash val="solid"/>
                          <a:round/>
                          <a:headEnd type="none" w="med" len="med"/>
                          <a:tailEnd type="none" w="med" len="med"/>
                        </a:lnL>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𝑌</m:t>
                                    </m:r>
                                  </m:e>
                                  <m:sub>
                                    <m:r>
                                      <a:rPr lang="en-US" altLang="zh-CN" i="1" dirty="0" smtClean="0">
                                        <a:latin typeface="Cambria Math" panose="02040503050406030204" pitchFamily="18" charset="0"/>
                                      </a:rPr>
                                      <m:t>2</m:t>
                                    </m:r>
                                  </m:sub>
                                </m:sSub>
                              </m:oMath>
                            </m:oMathPara>
                          </a14:m>
                          <a:endParaRPr lang="zh-CN" altLang="en-US" dirty="0"/>
                        </a:p>
                      </a:txBody>
                      <a:tcPr/>
                    </a:tc>
                    <a:tc>
                      <a:txBody>
                        <a:bodyPr/>
                        <a:lstStyle/>
                        <a:p>
                          <a:pPr/>
                          <a14:m>
                            <m:oMathPara xmlns:m="http://schemas.openxmlformats.org/officeDocument/2006/math">
                              <m:oMathParaPr>
                                <m:jc m:val="centerGroup"/>
                              </m:oMathParaPr>
                              <m:oMath xmlns:m="http://schemas.openxmlformats.org/officeDocument/2006/math">
                                <m:r>
                                  <a:rPr lang="zh-CN" altLang="en-US" b="1" i="1" dirty="0" smtClean="0">
                                    <a:latin typeface="Cambria Math" panose="02040503050406030204" pitchFamily="18" charset="0"/>
                                  </a:rPr>
                                  <m:t> </m:t>
                                </m:r>
                                <m:sSub>
                                  <m:sSubPr>
                                    <m:ctrlPr>
                                      <a:rPr lang="en-US" altLang="zh-CN" i="1" dirty="0" smtClean="0">
                                        <a:latin typeface="Cambria Math" panose="02040503050406030204" pitchFamily="18" charset="0"/>
                                      </a:rPr>
                                    </m:ctrlPr>
                                  </m:sSubPr>
                                  <m:e>
                                    <m:r>
                                      <a:rPr lang="en-US" altLang="zh-CN" i="1" dirty="0" smtClean="0">
                                        <a:latin typeface="Cambria Math" panose="02040503050406030204" pitchFamily="18" charset="0"/>
                                      </a:rPr>
                                      <m:t>𝑌</m:t>
                                    </m:r>
                                  </m:e>
                                  <m:sub>
                                    <m:r>
                                      <a:rPr lang="en-US" altLang="zh-CN" i="1" dirty="0" smtClean="0">
                                        <a:latin typeface="Cambria Math" panose="02040503050406030204" pitchFamily="18" charset="0"/>
                                      </a:rPr>
                                      <m:t>3</m:t>
                                    </m:r>
                                  </m:sub>
                                </m:sSub>
                              </m:oMath>
                            </m:oMathPara>
                          </a14:m>
                          <a:endParaRPr lang="zh-CN" altLang="en-US" dirty="0"/>
                        </a:p>
                      </a:txBody>
                      <a:tcPr/>
                    </a:tc>
                    <a:extLst>
                      <a:ext uri="{0D108BD9-81ED-4DB2-BD59-A6C34878D82A}">
                        <a16:rowId xmlns:a16="http://schemas.microsoft.com/office/drawing/2014/main" val="3251971791"/>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49631446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564848991"/>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146974334"/>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918799770"/>
                      </a:ext>
                    </a:extLst>
                  </a:tr>
                </a:tbl>
              </a:graphicData>
            </a:graphic>
          </p:graphicFrame>
        </mc:Choice>
        <mc:Fallback xmlns="">
          <p:graphicFrame>
            <p:nvGraphicFramePr>
              <p:cNvPr id="2" name="表格 1">
                <a:extLst>
                  <a:ext uri="{FF2B5EF4-FFF2-40B4-BE49-F238E27FC236}">
                    <a16:creationId xmlns:a16="http://schemas.microsoft.com/office/drawing/2014/main" id="{20A13218-BBD8-4243-83F3-4A1D6CCB0BA6}"/>
                  </a:ext>
                </a:extLst>
              </p:cNvPr>
              <p:cNvGraphicFramePr>
                <a:graphicFrameLocks noGrp="1"/>
              </p:cNvGraphicFramePr>
              <p:nvPr>
                <p:extLst>
                  <p:ext uri="{D42A27DB-BD31-4B8C-83A1-F6EECF244321}">
                    <p14:modId xmlns:p14="http://schemas.microsoft.com/office/powerpoint/2010/main" val="872353551"/>
                  </p:ext>
                </p:extLst>
              </p:nvPr>
            </p:nvGraphicFramePr>
            <p:xfrm>
              <a:off x="2028637" y="4478086"/>
              <a:ext cx="8128000" cy="185420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697272671"/>
                        </a:ext>
                      </a:extLst>
                    </a:gridCol>
                    <a:gridCol w="1625600">
                      <a:extLst>
                        <a:ext uri="{9D8B030D-6E8A-4147-A177-3AD203B41FA5}">
                          <a16:colId xmlns:a16="http://schemas.microsoft.com/office/drawing/2014/main" val="871756437"/>
                        </a:ext>
                      </a:extLst>
                    </a:gridCol>
                    <a:gridCol w="1625600">
                      <a:extLst>
                        <a:ext uri="{9D8B030D-6E8A-4147-A177-3AD203B41FA5}">
                          <a16:colId xmlns:a16="http://schemas.microsoft.com/office/drawing/2014/main" val="2901623324"/>
                        </a:ext>
                      </a:extLst>
                    </a:gridCol>
                    <a:gridCol w="1625600">
                      <a:extLst>
                        <a:ext uri="{9D8B030D-6E8A-4147-A177-3AD203B41FA5}">
                          <a16:colId xmlns:a16="http://schemas.microsoft.com/office/drawing/2014/main" val="1151347272"/>
                        </a:ext>
                      </a:extLst>
                    </a:gridCol>
                    <a:gridCol w="1625600">
                      <a:extLst>
                        <a:ext uri="{9D8B030D-6E8A-4147-A177-3AD203B41FA5}">
                          <a16:colId xmlns:a16="http://schemas.microsoft.com/office/drawing/2014/main" val="3707707822"/>
                        </a:ext>
                      </a:extLst>
                    </a:gridCol>
                  </a:tblGrid>
                  <a:tr h="370840">
                    <a:tc>
                      <a:txBody>
                        <a:bodyPr/>
                        <a:lstStyle/>
                        <a:p>
                          <a:endParaRPr lang="zh-CN"/>
                        </a:p>
                      </a:txBody>
                      <a:tcPr>
                        <a:blipFill>
                          <a:blip r:embed="rId3"/>
                          <a:stretch>
                            <a:fillRect l="-781" t="-3448" r="-403125" b="-434483"/>
                          </a:stretch>
                        </a:blipFill>
                      </a:tcPr>
                    </a:tc>
                    <a:tc>
                      <a:txBody>
                        <a:bodyPr/>
                        <a:lstStyle/>
                        <a:p>
                          <a:endParaRPr lang="zh-CN"/>
                        </a:p>
                      </a:txBody>
                      <a:tcPr>
                        <a:lnR w="12700" cap="flat" cmpd="sng" algn="ctr">
                          <a:solidFill>
                            <a:schemeClr val="tx1"/>
                          </a:solidFill>
                          <a:prstDash val="solid"/>
                          <a:round/>
                          <a:headEnd type="none" w="med" len="med"/>
                          <a:tailEnd type="none" w="med" len="med"/>
                        </a:lnR>
                        <a:blipFill>
                          <a:blip r:embed="rId3"/>
                          <a:stretch>
                            <a:fillRect l="-100781" t="-3448" r="-303125" b="-434483"/>
                          </a:stretch>
                        </a:blipFill>
                      </a:tcPr>
                    </a:tc>
                    <a:tc>
                      <a:txBody>
                        <a:bodyPr/>
                        <a:lstStyle/>
                        <a:p>
                          <a:endParaRPr lang="zh-CN"/>
                        </a:p>
                      </a:txBody>
                      <a:tcPr>
                        <a:lnL w="12700" cap="flat" cmpd="sng" algn="ctr">
                          <a:solidFill>
                            <a:schemeClr val="tx1"/>
                          </a:solidFill>
                          <a:prstDash val="solid"/>
                          <a:round/>
                          <a:headEnd type="none" w="med" len="med"/>
                          <a:tailEnd type="none" w="med" len="med"/>
                        </a:lnL>
                        <a:blipFill>
                          <a:blip r:embed="rId3"/>
                          <a:stretch>
                            <a:fillRect l="-199225" t="-3448" r="-200775" b="-434483"/>
                          </a:stretch>
                        </a:blipFill>
                      </a:tcPr>
                    </a:tc>
                    <a:tc>
                      <a:txBody>
                        <a:bodyPr/>
                        <a:lstStyle/>
                        <a:p>
                          <a:endParaRPr lang="zh-CN"/>
                        </a:p>
                      </a:txBody>
                      <a:tcPr>
                        <a:blipFill>
                          <a:blip r:embed="rId3"/>
                          <a:stretch>
                            <a:fillRect l="-301563" t="-3448" r="-102344" b="-434483"/>
                          </a:stretch>
                        </a:blipFill>
                      </a:tcPr>
                    </a:tc>
                    <a:tc>
                      <a:txBody>
                        <a:bodyPr/>
                        <a:lstStyle/>
                        <a:p>
                          <a:endParaRPr lang="zh-CN"/>
                        </a:p>
                      </a:txBody>
                      <a:tcPr>
                        <a:blipFill>
                          <a:blip r:embed="rId3"/>
                          <a:stretch>
                            <a:fillRect l="-401563" t="-3448" r="-2344" b="-434483"/>
                          </a:stretch>
                        </a:blipFill>
                      </a:tcPr>
                    </a:tc>
                    <a:extLst>
                      <a:ext uri="{0D108BD9-81ED-4DB2-BD59-A6C34878D82A}">
                        <a16:rowId xmlns:a16="http://schemas.microsoft.com/office/drawing/2014/main" val="3251971791"/>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1496314463"/>
                      </a:ext>
                    </a:extLst>
                  </a:tr>
                  <a:tr h="370840">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564848991"/>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2146974334"/>
                      </a:ext>
                    </a:extLst>
                  </a:tr>
                  <a:tr h="370840">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7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R w="12700" cap="flat" cmpd="sng" algn="ctr">
                          <a:solidFill>
                            <a:schemeClr val="tx1"/>
                          </a:solidFill>
                          <a:prstDash val="solid"/>
                          <a:round/>
                          <a:headEnd type="none" w="med" len="med"/>
                          <a:tailEnd type="none" w="med" len="med"/>
                        </a:lnR>
                        <a:solidFill>
                          <a:schemeClr val="bg1">
                            <a:lumMod val="7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altLang="zh-CN" dirty="0">
                              <a:latin typeface="Myriad Pro" panose="020B0503030403020204" pitchFamily="34" charset="0"/>
                            </a:rPr>
                            <a:t>1</a:t>
                          </a:r>
                          <a:endParaRPr lang="zh-CN" altLang="en-US" dirty="0">
                            <a:latin typeface="Myriad Pro" panose="020B0503030403020204" pitchFamily="34" charset="0"/>
                          </a:endParaRPr>
                        </a:p>
                      </a:txBody>
                      <a:tcPr>
                        <a:solidFill>
                          <a:schemeClr val="bg1">
                            <a:lumMod val="95000"/>
                          </a:schemeClr>
                        </a:solidFill>
                      </a:tcPr>
                    </a:tc>
                    <a:tc>
                      <a:txBody>
                        <a:bodyPr/>
                        <a:lstStyle/>
                        <a:p>
                          <a:pPr algn="ctr"/>
                          <a:r>
                            <a:rPr lang="en-US" altLang="zh-CN" dirty="0">
                              <a:latin typeface="Myriad Pro" panose="020B0503030403020204" pitchFamily="34" charset="0"/>
                            </a:rPr>
                            <a:t>0</a:t>
                          </a:r>
                          <a:endParaRPr lang="zh-CN" altLang="en-US" dirty="0">
                            <a:latin typeface="Myriad Pro" panose="020B0503030403020204" pitchFamily="34" charset="0"/>
                          </a:endParaRPr>
                        </a:p>
                      </a:txBody>
                      <a:tcPr>
                        <a:solidFill>
                          <a:schemeClr val="bg1">
                            <a:lumMod val="95000"/>
                          </a:schemeClr>
                        </a:solidFill>
                      </a:tcPr>
                    </a:tc>
                    <a:extLst>
                      <a:ext uri="{0D108BD9-81ED-4DB2-BD59-A6C34878D82A}">
                        <a16:rowId xmlns:a16="http://schemas.microsoft.com/office/drawing/2014/main" val="3918799770"/>
                      </a:ext>
                    </a:extLst>
                  </a:tr>
                </a:tbl>
              </a:graphicData>
            </a:graphic>
          </p:graphicFrame>
        </mc:Fallback>
      </mc:AlternateContent>
      <p:sp>
        <p:nvSpPr>
          <p:cNvPr id="3" name="灯片编号占位符 2">
            <a:extLst>
              <a:ext uri="{FF2B5EF4-FFF2-40B4-BE49-F238E27FC236}">
                <a16:creationId xmlns:a16="http://schemas.microsoft.com/office/drawing/2014/main" id="{5DD72C10-4B3A-E3AD-6FB6-9833E09CEFD0}"/>
              </a:ext>
            </a:extLst>
          </p:cNvPr>
          <p:cNvSpPr>
            <a:spLocks noGrp="1"/>
          </p:cNvSpPr>
          <p:nvPr>
            <p:ph type="sldNum" sz="quarter" idx="12"/>
          </p:nvPr>
        </p:nvSpPr>
        <p:spPr/>
        <p:txBody>
          <a:bodyPr/>
          <a:lstStyle/>
          <a:p>
            <a:fld id="{392CBAA0-59E6-204E-8F03-85E5040D48B8}" type="slidenum">
              <a:rPr kumimoji="1" lang="zh-CN" altLang="en-US" smtClean="0"/>
              <a:t>4</a:t>
            </a:fld>
            <a:r>
              <a:rPr kumimoji="1" lang="en-US" altLang="zh-CN"/>
              <a:t>/90</a:t>
            </a:r>
            <a:endParaRPr kumimoji="1" lang="zh-CN" altLang="en-US" dirty="0"/>
          </a:p>
        </p:txBody>
      </p:sp>
    </p:spTree>
    <p:extLst>
      <p:ext uri="{BB962C8B-B14F-4D97-AF65-F5344CB8AC3E}">
        <p14:creationId xmlns:p14="http://schemas.microsoft.com/office/powerpoint/2010/main" val="1606563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逻辑函数的公式化简法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301332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在与或表达式的基础上，利用公式和定理，消去表达式中多余的乘积项和每个乘积项中多余的因子，求出函数的最简与或式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并项法</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吸收法</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消去法</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配项销项法</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C32AFAD4-6A7B-96CF-E0BE-7E503391C266}"/>
              </a:ext>
            </a:extLst>
          </p:cNvPr>
          <p:cNvSpPr>
            <a:spLocks noGrp="1"/>
          </p:cNvSpPr>
          <p:nvPr>
            <p:ph type="sldNum" sz="quarter" idx="12"/>
          </p:nvPr>
        </p:nvSpPr>
        <p:spPr/>
        <p:txBody>
          <a:bodyPr/>
          <a:lstStyle/>
          <a:p>
            <a:fld id="{392CBAA0-59E6-204E-8F03-85E5040D48B8}" type="slidenum">
              <a:rPr kumimoji="1" lang="zh-CN" altLang="en-US" smtClean="0"/>
              <a:t>40</a:t>
            </a:fld>
            <a:r>
              <a:rPr kumimoji="1" lang="en-US" altLang="zh-CN"/>
              <a:t>/90</a:t>
            </a:r>
            <a:endParaRPr kumimoji="1" lang="zh-CN" altLang="en-US" dirty="0"/>
          </a:p>
        </p:txBody>
      </p:sp>
    </p:spTree>
    <p:extLst>
      <p:ext uri="{BB962C8B-B14F-4D97-AF65-F5344CB8AC3E}">
        <p14:creationId xmlns:p14="http://schemas.microsoft.com/office/powerpoint/2010/main" val="1725051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逻辑函数的公式化简法：</a:t>
            </a:r>
            <a:r>
              <a:rPr kumimoji="1" lang="en-US" altLang="zh-CN" dirty="0"/>
              <a:t>1.</a:t>
            </a:r>
            <a:r>
              <a:rPr kumimoji="1" lang="zh-CN" altLang="en-US" dirty="0"/>
              <a:t> 并项法</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56009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利用公式</a:t>
                </a:r>
                <a14:m>
                  <m:oMath xmlns:m="http://schemas.openxmlformats.org/officeDocument/2006/math">
                    <m:r>
                      <a:rPr kumimoji="1" lang="en-US" altLang="zh-CN" sz="2800" b="0" i="1" smtClean="0">
                        <a:latin typeface="Cambria Math" panose="02040503050406030204" pitchFamily="18" charset="0"/>
                        <a:ea typeface="Songti SC" panose="02010600040101010101" pitchFamily="2" charset="-122"/>
                      </a:rPr>
                      <m:t>𝐴𝐵</m:t>
                    </m:r>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𝐴</m:t>
                    </m:r>
                    <m:acc>
                      <m:accPr>
                        <m:chr m:val="̅"/>
                        <m:ctrlPr>
                          <a:rPr kumimoji="1" lang="en-US" altLang="zh-CN" sz="2800" b="0" i="1" smtClean="0">
                            <a:latin typeface="Cambria Math" panose="02040503050406030204" pitchFamily="18" charset="0"/>
                            <a:ea typeface="Songti SC" panose="02010600040101010101" pitchFamily="2" charset="-122"/>
                          </a:rPr>
                        </m:ctrlPr>
                      </m:accPr>
                      <m:e>
                        <m:r>
                          <a:rPr kumimoji="1" lang="en-US" altLang="zh-CN" sz="2800" b="0" i="1" smtClean="0">
                            <a:latin typeface="Cambria Math" panose="02040503050406030204" pitchFamily="18" charset="0"/>
                            <a:ea typeface="Songti SC" panose="02010600040101010101" pitchFamily="2" charset="-122"/>
                          </a:rPr>
                          <m:t>𝐵</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oMath>
                </a14:m>
                <a:r>
                  <a:rPr kumimoji="1" lang="zh-CN" altLang="en-US" sz="2800" dirty="0">
                    <a:latin typeface="Myriad Pro" panose="020B0503030403020204" pitchFamily="34" charset="0"/>
                    <a:ea typeface="Songti SC" panose="02010600040101010101" pitchFamily="2" charset="-122"/>
                  </a:rPr>
                  <a:t>，把两个乘积项合并起来，消去一个变量</a:t>
                </a:r>
                <a:endParaRPr kumimoji="1" lang="en-US" altLang="zh-CN" sz="2800" dirty="0">
                  <a:latin typeface="Myriad Pro" panose="020B0503030403020204" pitchFamily="34" charset="0"/>
                  <a:ea typeface="Songti SC" panose="02010600040101010101" pitchFamily="2"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1079606"/>
                <a:ext cx="12192000" cy="560090"/>
              </a:xfrm>
              <a:prstGeom prst="rect">
                <a:avLst/>
              </a:prstGeom>
              <a:blipFill>
                <a:blip r:embed="rId2"/>
                <a:stretch>
                  <a:fillRect l="-938" t="-4444" b="-3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AC55609-C8EB-414A-B6F7-E990C38BE82B}"/>
                  </a:ext>
                </a:extLst>
              </p:cNvPr>
              <p:cNvSpPr txBox="1"/>
              <p:nvPr/>
            </p:nvSpPr>
            <p:spPr>
              <a:xfrm>
                <a:off x="844378" y="3089043"/>
                <a:ext cx="10503243" cy="2737288"/>
              </a:xfrm>
              <a:prstGeom prst="rect">
                <a:avLst/>
              </a:prstGeom>
              <a:noFill/>
            </p:spPr>
            <p:txBody>
              <a:bodyPr wrap="square" rtlCol="0">
                <a:spAutoFit/>
              </a:bodyPr>
              <a:lstStyle/>
              <a:p>
                <a:pPr>
                  <a:lnSpc>
                    <a:spcPct val="114000"/>
                  </a:lnSpc>
                  <a:spcBef>
                    <a:spcPts val="1200"/>
                  </a:spcBef>
                  <a:spcAft>
                    <a:spcPts val="1200"/>
                  </a:spcAft>
                </a:pPr>
                <a:r>
                  <a:rPr kumimoji="1" lang="zh-CN" altLang="en-US" sz="2800" dirty="0">
                    <a:latin typeface="Songti SC" panose="02010600040101010101" pitchFamily="2" charset="-122"/>
                    <a:ea typeface="Songti SC" panose="02010600040101010101" pitchFamily="2" charset="-122"/>
                  </a:rPr>
                  <a:t>例：化简函数</a:t>
                </a:r>
                <a14:m>
                  <m:oMath xmlns:m="http://schemas.openxmlformats.org/officeDocument/2006/math">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𝐴𝐵𝐶</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𝐴𝐵</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𝐵</m:t>
                    </m:r>
                    <m:r>
                      <a:rPr kumimoji="1" lang="zh-CN" altLang="en-US" sz="2800" b="0" i="1" dirty="0" smtClean="0">
                        <a:latin typeface="Cambria Math" panose="02040503050406030204" pitchFamily="18" charset="0"/>
                        <a:ea typeface="Songti SC" panose="02010600040101010101" pitchFamily="2" charset="-122"/>
                      </a:rPr>
                      <m:t> </m:t>
                    </m:r>
                  </m:oMath>
                </a14:m>
                <a:r>
                  <a:rPr kumimoji="1" lang="zh-CN" altLang="en-US" sz="2800" dirty="0">
                    <a:latin typeface="Songti SC" panose="02010600040101010101" pitchFamily="2" charset="-122"/>
                    <a:ea typeface="Songti SC" panose="02010600040101010101" pitchFamily="2" charset="-122"/>
                  </a:rPr>
                  <a:t>，求出最简与或式</a:t>
                </a:r>
                <a:endParaRPr kumimoji="1" lang="en-US" altLang="zh-CN" sz="2800" dirty="0">
                  <a:latin typeface="Songti SC" panose="02010600040101010101" pitchFamily="2" charset="-122"/>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i="1" dirty="0" smtClean="0">
                          <a:latin typeface="Cambria Math" panose="02040503050406030204" pitchFamily="18" charset="0"/>
                          <a:ea typeface="Songti SC" panose="02010600040101010101" pitchFamily="2" charset="-122"/>
                        </a:rPr>
                        <m:t>=</m:t>
                      </m:r>
                      <m:r>
                        <a:rPr kumimoji="1" lang="en-US" altLang="zh-CN" sz="2800" i="1" dirty="0" smtClean="0">
                          <a:latin typeface="Cambria Math" panose="02040503050406030204" pitchFamily="18" charset="0"/>
                          <a:ea typeface="Songti SC" panose="02010600040101010101" pitchFamily="2" charset="-122"/>
                        </a:rPr>
                        <m:t>𝐴𝐵𝐶</m:t>
                      </m:r>
                      <m:r>
                        <a:rPr kumimoji="1" lang="en-US" altLang="zh-CN" sz="2800" i="1" dirty="0" smtClean="0">
                          <a:latin typeface="Cambria Math" panose="02040503050406030204" pitchFamily="18" charset="0"/>
                          <a:ea typeface="Songti SC" panose="02010600040101010101" pitchFamily="2" charset="-122"/>
                        </a:rPr>
                        <m:t>+</m:t>
                      </m:r>
                      <m:r>
                        <a:rPr kumimoji="1" lang="en-US" altLang="zh-CN" sz="2800" i="1" dirty="0" smtClean="0">
                          <a:latin typeface="Cambria Math" panose="02040503050406030204" pitchFamily="18" charset="0"/>
                          <a:ea typeface="Songti SC" panose="02010600040101010101" pitchFamily="2" charset="-122"/>
                        </a:rPr>
                        <m:t>𝐴𝐵</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𝐵</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𝐵</m:t>
                      </m:r>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𝐵</m:t>
                      </m:r>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0AC55609-C8EB-414A-B6F7-E990C38BE82B}"/>
                  </a:ext>
                </a:extLst>
              </p:cNvPr>
              <p:cNvSpPr txBox="1">
                <a:spLocks noRot="1" noChangeAspect="1" noMove="1" noResize="1" noEditPoints="1" noAdjustHandles="1" noChangeArrowheads="1" noChangeShapeType="1" noTextEdit="1"/>
              </p:cNvSpPr>
              <p:nvPr/>
            </p:nvSpPr>
            <p:spPr>
              <a:xfrm>
                <a:off x="844378" y="3089043"/>
                <a:ext cx="10503243" cy="2737288"/>
              </a:xfrm>
              <a:prstGeom prst="rect">
                <a:avLst/>
              </a:prstGeom>
              <a:blipFill>
                <a:blip r:embed="rId3"/>
                <a:stretch>
                  <a:fillRect l="-1086" t="-46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0E26A3C-2B20-5028-6DEC-53F4D3E3084F}"/>
              </a:ext>
            </a:extLst>
          </p:cNvPr>
          <p:cNvSpPr>
            <a:spLocks noGrp="1"/>
          </p:cNvSpPr>
          <p:nvPr>
            <p:ph type="sldNum" sz="quarter" idx="12"/>
          </p:nvPr>
        </p:nvSpPr>
        <p:spPr/>
        <p:txBody>
          <a:bodyPr/>
          <a:lstStyle/>
          <a:p>
            <a:fld id="{392CBAA0-59E6-204E-8F03-85E5040D48B8}" type="slidenum">
              <a:rPr kumimoji="1" lang="zh-CN" altLang="en-US" smtClean="0"/>
              <a:t>41</a:t>
            </a:fld>
            <a:r>
              <a:rPr kumimoji="1" lang="en-US" altLang="zh-CN"/>
              <a:t>/90</a:t>
            </a:r>
            <a:endParaRPr kumimoji="1" lang="zh-CN" altLang="en-US" dirty="0"/>
          </a:p>
        </p:txBody>
      </p:sp>
    </p:spTree>
    <p:extLst>
      <p:ext uri="{BB962C8B-B14F-4D97-AF65-F5344CB8AC3E}">
        <p14:creationId xmlns:p14="http://schemas.microsoft.com/office/powerpoint/2010/main" val="1918033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逻辑函数的公式化简法：</a:t>
            </a:r>
            <a:r>
              <a:rPr kumimoji="1" lang="en-US" altLang="zh-CN" dirty="0"/>
              <a:t>2.</a:t>
            </a:r>
            <a:r>
              <a:rPr kumimoji="1" lang="zh-CN" altLang="en-US" dirty="0"/>
              <a:t> 吸收法</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56009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利用公式</a:t>
                </a:r>
                <a14:m>
                  <m:oMath xmlns:m="http://schemas.openxmlformats.org/officeDocument/2006/math">
                    <m:r>
                      <m:rPr>
                        <m:sty m:val="p"/>
                      </m:rPr>
                      <a:rPr kumimoji="1" lang="en-US" altLang="zh-CN" sz="2800" b="0" i="0" smtClean="0">
                        <a:latin typeface="Cambria Math" panose="02040503050406030204" pitchFamily="18" charset="0"/>
                        <a:ea typeface="Songti SC" panose="02010600040101010101" pitchFamily="2" charset="-122"/>
                      </a:rPr>
                      <m:t>A</m:t>
                    </m:r>
                    <m:r>
                      <a:rPr kumimoji="1" lang="en-US" altLang="zh-CN" sz="2800" b="0" i="0"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𝐴𝐵</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oMath>
                </a14:m>
                <a:r>
                  <a:rPr kumimoji="1" lang="zh-CN" altLang="en-US" sz="2800" dirty="0">
                    <a:latin typeface="Myriad Pro" panose="020B0503030403020204" pitchFamily="34" charset="0"/>
                    <a:ea typeface="Songti SC" panose="02010600040101010101" pitchFamily="2" charset="-122"/>
                  </a:rPr>
                  <a:t>，吸收掉多余的乘积项</a:t>
                </a:r>
                <a:endParaRPr kumimoji="1" lang="en-US" altLang="zh-CN" sz="2800" dirty="0">
                  <a:latin typeface="Myriad Pro" panose="020B0503030403020204" pitchFamily="34" charset="0"/>
                  <a:ea typeface="Songti SC" panose="02010600040101010101" pitchFamily="2"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1079606"/>
                <a:ext cx="12192000" cy="560090"/>
              </a:xfrm>
              <a:prstGeom prst="rect">
                <a:avLst/>
              </a:prstGeom>
              <a:blipFill>
                <a:blip r:embed="rId2"/>
                <a:stretch>
                  <a:fillRect l="-938" t="-4444" b="-3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AC55609-C8EB-414A-B6F7-E990C38BE82B}"/>
                  </a:ext>
                </a:extLst>
              </p:cNvPr>
              <p:cNvSpPr txBox="1"/>
              <p:nvPr/>
            </p:nvSpPr>
            <p:spPr>
              <a:xfrm>
                <a:off x="844378" y="3089043"/>
                <a:ext cx="10503243" cy="2737288"/>
              </a:xfrm>
              <a:prstGeom prst="rect">
                <a:avLst/>
              </a:prstGeom>
              <a:noFill/>
            </p:spPr>
            <p:txBody>
              <a:bodyPr wrap="square" rtlCol="0">
                <a:spAutoFit/>
              </a:bodyPr>
              <a:lstStyle/>
              <a:p>
                <a:pPr>
                  <a:lnSpc>
                    <a:spcPct val="114000"/>
                  </a:lnSpc>
                  <a:spcBef>
                    <a:spcPts val="1200"/>
                  </a:spcBef>
                  <a:spcAft>
                    <a:spcPts val="1200"/>
                  </a:spcAft>
                </a:pPr>
                <a:r>
                  <a:rPr kumimoji="1" lang="zh-CN" altLang="en-US" sz="2800" dirty="0">
                    <a:latin typeface="Songti SC" panose="02010600040101010101" pitchFamily="2" charset="-122"/>
                    <a:ea typeface="Songti SC" panose="02010600040101010101" pitchFamily="2" charset="-122"/>
                  </a:rPr>
                  <a:t>例：化简函数</a:t>
                </a:r>
                <a14:m>
                  <m:oMath xmlns:m="http://schemas.openxmlformats.org/officeDocument/2006/math">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𝐴𝐵</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𝐷</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r>
                      <a:rPr kumimoji="1" lang="en-US" altLang="zh-CN" sz="2800" b="0" i="1" dirty="0" smtClean="0">
                        <a:latin typeface="Cambria Math" panose="02040503050406030204" pitchFamily="18" charset="0"/>
                        <a:ea typeface="Songti SC" panose="02010600040101010101" pitchFamily="2" charset="-122"/>
                      </a:rPr>
                      <m:t>𝐸</m:t>
                    </m:r>
                    <m:r>
                      <a:rPr kumimoji="1" lang="zh-CN" altLang="en-US" sz="2800" b="0" i="1" dirty="0" smtClean="0">
                        <a:latin typeface="Cambria Math" panose="02040503050406030204" pitchFamily="18" charset="0"/>
                        <a:ea typeface="Songti SC" panose="02010600040101010101" pitchFamily="2" charset="-122"/>
                      </a:rPr>
                      <m:t> </m:t>
                    </m:r>
                  </m:oMath>
                </a14:m>
                <a:r>
                  <a:rPr kumimoji="1" lang="zh-CN" altLang="en-US" sz="2800" dirty="0">
                    <a:latin typeface="Songti SC" panose="02010600040101010101" pitchFamily="2" charset="-122"/>
                    <a:ea typeface="Songti SC" panose="02010600040101010101" pitchFamily="2" charset="-122"/>
                  </a:rPr>
                  <a:t>，求出最简与或式</a:t>
                </a:r>
                <a:endParaRPr kumimoji="1" lang="en-US" altLang="zh-CN" sz="2800" dirty="0">
                  <a:latin typeface="Songti SC" panose="02010600040101010101" pitchFamily="2" charset="-122"/>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𝐴𝐵</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𝐷</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𝐸</m:t>
                      </m:r>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m:t>
                          </m:r>
                        </m:e>
                      </m:acc>
                      <m:r>
                        <a:rPr kumimoji="1" lang="en-US" altLang="zh-CN" sz="2800" b="0" i="1" dirty="0" smtClean="0">
                          <a:solidFill>
                            <a:srgbClr val="0000FF"/>
                          </a:solidFill>
                          <a:latin typeface="Cambria Math" panose="02040503050406030204" pitchFamily="18" charset="0"/>
                          <a:ea typeface="Songti SC" panose="02010600040101010101" pitchFamily="2" charset="-122"/>
                        </a:rPr>
                        <m:t>+</m:t>
                      </m:r>
                      <m:acc>
                        <m:accPr>
                          <m:chr m:val="̅"/>
                          <m:ctrlPr>
                            <a:rPr kumimoji="1" lang="en-US" altLang="zh-CN" sz="2800" b="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𝐷</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𝐸</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0AC55609-C8EB-414A-B6F7-E990C38BE82B}"/>
                  </a:ext>
                </a:extLst>
              </p:cNvPr>
              <p:cNvSpPr txBox="1">
                <a:spLocks noRot="1" noChangeAspect="1" noMove="1" noResize="1" noEditPoints="1" noAdjustHandles="1" noChangeArrowheads="1" noChangeShapeType="1" noTextEdit="1"/>
              </p:cNvSpPr>
              <p:nvPr/>
            </p:nvSpPr>
            <p:spPr>
              <a:xfrm>
                <a:off x="844378" y="3089043"/>
                <a:ext cx="10503243" cy="2737288"/>
              </a:xfrm>
              <a:prstGeom prst="rect">
                <a:avLst/>
              </a:prstGeom>
              <a:blipFill>
                <a:blip r:embed="rId3"/>
                <a:stretch>
                  <a:fillRect l="-1086" t="-46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3B0A9EE-C57B-DAD4-BA52-A2E265128E78}"/>
              </a:ext>
            </a:extLst>
          </p:cNvPr>
          <p:cNvSpPr>
            <a:spLocks noGrp="1"/>
          </p:cNvSpPr>
          <p:nvPr>
            <p:ph type="sldNum" sz="quarter" idx="12"/>
          </p:nvPr>
        </p:nvSpPr>
        <p:spPr/>
        <p:txBody>
          <a:bodyPr/>
          <a:lstStyle/>
          <a:p>
            <a:fld id="{392CBAA0-59E6-204E-8F03-85E5040D48B8}" type="slidenum">
              <a:rPr kumimoji="1" lang="zh-CN" altLang="en-US" smtClean="0"/>
              <a:t>42</a:t>
            </a:fld>
            <a:r>
              <a:rPr kumimoji="1" lang="en-US" altLang="zh-CN"/>
              <a:t>/90</a:t>
            </a:r>
            <a:endParaRPr kumimoji="1" lang="zh-CN" altLang="en-US" dirty="0"/>
          </a:p>
        </p:txBody>
      </p:sp>
    </p:spTree>
    <p:extLst>
      <p:ext uri="{BB962C8B-B14F-4D97-AF65-F5344CB8AC3E}">
        <p14:creationId xmlns:p14="http://schemas.microsoft.com/office/powerpoint/2010/main" val="2872695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逻辑函数的公式化简法：</a:t>
            </a:r>
            <a:r>
              <a:rPr kumimoji="1" lang="en-US" altLang="zh-CN" dirty="0"/>
              <a:t>3.</a:t>
            </a:r>
            <a:r>
              <a:rPr kumimoji="1" lang="zh-CN" altLang="en-US" dirty="0"/>
              <a:t> 消去法</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1079606"/>
                <a:ext cx="12192000" cy="56009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利用公式</a:t>
                </a:r>
                <a14:m>
                  <m:oMath xmlns:m="http://schemas.openxmlformats.org/officeDocument/2006/math">
                    <m:r>
                      <m:rPr>
                        <m:sty m:val="p"/>
                      </m:rPr>
                      <a:rPr kumimoji="1" lang="en-US" altLang="zh-CN" sz="2800" b="0" i="0" smtClean="0">
                        <a:latin typeface="Cambria Math" panose="02040503050406030204" pitchFamily="18" charset="0"/>
                        <a:ea typeface="Songti SC" panose="02010600040101010101" pitchFamily="2" charset="-122"/>
                      </a:rPr>
                      <m:t>A</m:t>
                    </m:r>
                    <m:r>
                      <a:rPr kumimoji="1" lang="en-US" altLang="zh-CN" sz="2800" b="0" i="0" smtClean="0">
                        <a:latin typeface="Cambria Math" panose="02040503050406030204" pitchFamily="18" charset="0"/>
                        <a:ea typeface="Songti SC" panose="02010600040101010101" pitchFamily="2" charset="-122"/>
                      </a:rPr>
                      <m:t>+</m:t>
                    </m:r>
                    <m:acc>
                      <m:accPr>
                        <m:chr m:val="̅"/>
                        <m:ctrlPr>
                          <a:rPr kumimoji="1" lang="en-US" altLang="zh-CN" sz="2800" b="0" i="1" smtClean="0">
                            <a:latin typeface="Cambria Math" panose="02040503050406030204" pitchFamily="18" charset="0"/>
                            <a:ea typeface="Songti SC" panose="02010600040101010101" pitchFamily="2" charset="-122"/>
                          </a:rPr>
                        </m:ctrlPr>
                      </m:accPr>
                      <m:e>
                        <m:r>
                          <a:rPr kumimoji="1" lang="en-US" altLang="zh-CN" sz="2800" b="0" i="1" smtClean="0">
                            <a:latin typeface="Cambria Math" panose="02040503050406030204" pitchFamily="18" charset="0"/>
                            <a:ea typeface="Songti SC" panose="02010600040101010101" pitchFamily="2" charset="-122"/>
                          </a:rPr>
                          <m:t>𝐴</m:t>
                        </m:r>
                      </m:e>
                    </m:acc>
                    <m:r>
                      <a:rPr kumimoji="1" lang="en-US" altLang="zh-CN" sz="2800" b="0" i="1" smtClean="0">
                        <a:latin typeface="Cambria Math" panose="02040503050406030204" pitchFamily="18" charset="0"/>
                        <a:ea typeface="Songti SC" panose="02010600040101010101" pitchFamily="2" charset="-122"/>
                      </a:rPr>
                      <m:t>𝐵</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m:t>
                    </m:r>
                  </m:oMath>
                </a14:m>
                <a:r>
                  <a:rPr kumimoji="1" lang="zh-CN" altLang="en-US" sz="2800" dirty="0">
                    <a:latin typeface="Myriad Pro" panose="020B0503030403020204" pitchFamily="34" charset="0"/>
                    <a:ea typeface="Songti SC" panose="02010600040101010101" pitchFamily="2" charset="-122"/>
                  </a:rPr>
                  <a:t>，消去乘积项中多余的因子</a:t>
                </a:r>
                <a:endParaRPr kumimoji="1" lang="en-US" altLang="zh-CN" sz="2800" dirty="0">
                  <a:latin typeface="Myriad Pro" panose="020B0503030403020204" pitchFamily="34" charset="0"/>
                  <a:ea typeface="Songti SC" panose="02010600040101010101" pitchFamily="2"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1079606"/>
                <a:ext cx="12192000" cy="560090"/>
              </a:xfrm>
              <a:prstGeom prst="rect">
                <a:avLst/>
              </a:prstGeom>
              <a:blipFill>
                <a:blip r:embed="rId2"/>
                <a:stretch>
                  <a:fillRect l="-938" t="-4444" b="-3111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AC55609-C8EB-414A-B6F7-E990C38BE82B}"/>
                  </a:ext>
                </a:extLst>
              </p:cNvPr>
              <p:cNvSpPr txBox="1"/>
              <p:nvPr/>
            </p:nvSpPr>
            <p:spPr>
              <a:xfrm>
                <a:off x="844378" y="3089043"/>
                <a:ext cx="10503243" cy="2737288"/>
              </a:xfrm>
              <a:prstGeom prst="rect">
                <a:avLst/>
              </a:prstGeom>
              <a:noFill/>
            </p:spPr>
            <p:txBody>
              <a:bodyPr wrap="square" rtlCol="0">
                <a:spAutoFit/>
              </a:bodyPr>
              <a:lstStyle/>
              <a:p>
                <a:pPr>
                  <a:lnSpc>
                    <a:spcPct val="114000"/>
                  </a:lnSpc>
                  <a:spcBef>
                    <a:spcPts val="1200"/>
                  </a:spcBef>
                  <a:spcAft>
                    <a:spcPts val="1200"/>
                  </a:spcAft>
                </a:pPr>
                <a:r>
                  <a:rPr kumimoji="1" lang="zh-CN" altLang="en-US" sz="2800" dirty="0">
                    <a:latin typeface="Songti SC" panose="02010600040101010101" pitchFamily="2" charset="-122"/>
                    <a:ea typeface="Songti SC" panose="02010600040101010101" pitchFamily="2" charset="-122"/>
                  </a:rPr>
                  <a:t>例：化简函数</a:t>
                </a:r>
                <a14:m>
                  <m:oMath xmlns:m="http://schemas.openxmlformats.org/officeDocument/2006/math">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𝐴𝐵</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𝐴𝐶</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𝐵𝐷</m:t>
                    </m:r>
                    <m:r>
                      <a:rPr kumimoji="1" lang="zh-CN" altLang="en-US" sz="2800" b="0" i="1" dirty="0" smtClean="0">
                        <a:latin typeface="Cambria Math" panose="02040503050406030204" pitchFamily="18" charset="0"/>
                        <a:ea typeface="Songti SC" panose="02010600040101010101" pitchFamily="2" charset="-122"/>
                      </a:rPr>
                      <m:t> </m:t>
                    </m:r>
                  </m:oMath>
                </a14:m>
                <a:r>
                  <a:rPr kumimoji="1" lang="zh-CN" altLang="en-US" sz="2800" dirty="0">
                    <a:latin typeface="Songti SC" panose="02010600040101010101" pitchFamily="2" charset="-122"/>
                    <a:ea typeface="Songti SC" panose="02010600040101010101" pitchFamily="2" charset="-122"/>
                  </a:rPr>
                  <a:t>，求出最简与或式</a:t>
                </a:r>
                <a:endParaRPr kumimoji="1" lang="en-US" altLang="zh-CN" sz="2800" dirty="0">
                  <a:latin typeface="Songti SC" panose="02010600040101010101" pitchFamily="2" charset="-122"/>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𝐴𝐵</m:t>
                          </m:r>
                        </m:e>
                      </m:acc>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𝐴𝐶</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𝐵𝐷</m:t>
                      </m:r>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m:t>
                          </m:r>
                        </m:e>
                      </m:acc>
                      <m:r>
                        <a:rPr kumimoji="1" lang="en-US" altLang="zh-CN" sz="2800" b="0" i="1" dirty="0" smtClean="0">
                          <a:solidFill>
                            <a:srgbClr val="0000FF"/>
                          </a:solidFill>
                          <a:latin typeface="Cambria Math" panose="02040503050406030204" pitchFamily="18" charset="0"/>
                          <a:ea typeface="Songti SC" panose="02010600040101010101" pitchFamily="2" charset="-122"/>
                        </a:rPr>
                        <m:t>+</m:t>
                      </m:r>
                      <m:acc>
                        <m:accPr>
                          <m:chr m:val="̅"/>
                          <m:ctrlPr>
                            <a:rPr kumimoji="1" lang="en-US" altLang="zh-CN" sz="2800" b="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𝐴𝐶</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𝐵𝐷</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𝐶</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𝐷</m:t>
                      </m:r>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0AC55609-C8EB-414A-B6F7-E990C38BE82B}"/>
                  </a:ext>
                </a:extLst>
              </p:cNvPr>
              <p:cNvSpPr txBox="1">
                <a:spLocks noRot="1" noChangeAspect="1" noMove="1" noResize="1" noEditPoints="1" noAdjustHandles="1" noChangeArrowheads="1" noChangeShapeType="1" noTextEdit="1"/>
              </p:cNvSpPr>
              <p:nvPr/>
            </p:nvSpPr>
            <p:spPr>
              <a:xfrm>
                <a:off x="844378" y="3089043"/>
                <a:ext cx="10503243" cy="2737288"/>
              </a:xfrm>
              <a:prstGeom prst="rect">
                <a:avLst/>
              </a:prstGeom>
              <a:blipFill>
                <a:blip r:embed="rId3"/>
                <a:stretch>
                  <a:fillRect l="-1086" t="-461"/>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771D90EB-5180-20B8-A363-4DE8A95F9C1C}"/>
              </a:ext>
            </a:extLst>
          </p:cNvPr>
          <p:cNvSpPr>
            <a:spLocks noGrp="1"/>
          </p:cNvSpPr>
          <p:nvPr>
            <p:ph type="sldNum" sz="quarter" idx="12"/>
          </p:nvPr>
        </p:nvSpPr>
        <p:spPr/>
        <p:txBody>
          <a:bodyPr/>
          <a:lstStyle/>
          <a:p>
            <a:fld id="{392CBAA0-59E6-204E-8F03-85E5040D48B8}" type="slidenum">
              <a:rPr kumimoji="1" lang="zh-CN" altLang="en-US" smtClean="0"/>
              <a:t>43</a:t>
            </a:fld>
            <a:r>
              <a:rPr kumimoji="1" lang="en-US" altLang="zh-CN"/>
              <a:t>/90</a:t>
            </a:r>
            <a:endParaRPr kumimoji="1" lang="zh-CN" altLang="en-US" dirty="0"/>
          </a:p>
        </p:txBody>
      </p:sp>
    </p:spTree>
    <p:extLst>
      <p:ext uri="{BB962C8B-B14F-4D97-AF65-F5344CB8AC3E}">
        <p14:creationId xmlns:p14="http://schemas.microsoft.com/office/powerpoint/2010/main" val="1178539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逻辑函数的公式化简法：</a:t>
            </a:r>
            <a:r>
              <a:rPr kumimoji="1" lang="en-US" altLang="zh-CN" dirty="0"/>
              <a:t>4.</a:t>
            </a:r>
            <a:r>
              <a:rPr kumimoji="1" lang="zh-CN" altLang="en-US" dirty="0"/>
              <a:t> 配项消项法</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799190"/>
                <a:ext cx="12192000" cy="1138453"/>
              </a:xfrm>
              <a:prstGeom prst="rect">
                <a:avLst/>
              </a:prstGeom>
              <a:noFill/>
            </p:spPr>
            <p:txBody>
              <a:bodyPr wrap="square" rtlCol="0">
                <a:spAutoFit/>
              </a:bodyPr>
              <a:lstStyle/>
              <a:p>
                <a:pPr marL="342900" indent="-342900">
                  <a:lnSpc>
                    <a:spcPct val="125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利用公式</a:t>
                </a:r>
                <a14:m>
                  <m:oMath xmlns:m="http://schemas.openxmlformats.org/officeDocument/2006/math">
                    <m:r>
                      <m:rPr>
                        <m:sty m:val="p"/>
                      </m:rPr>
                      <a:rPr kumimoji="1" lang="en-US" altLang="zh-CN" sz="2800" b="0" i="0" smtClean="0">
                        <a:latin typeface="Cambria Math" panose="02040503050406030204" pitchFamily="18" charset="0"/>
                        <a:ea typeface="Songti SC" panose="02010600040101010101" pitchFamily="2" charset="-122"/>
                      </a:rPr>
                      <m:t>AB</m:t>
                    </m:r>
                    <m:r>
                      <a:rPr kumimoji="1" lang="en-US" altLang="zh-CN" sz="2800" b="0" i="1" smtClean="0">
                        <a:latin typeface="Cambria Math" panose="02040503050406030204" pitchFamily="18" charset="0"/>
                        <a:ea typeface="Songti SC" panose="02010600040101010101" pitchFamily="2" charset="-122"/>
                      </a:rPr>
                      <m:t>+</m:t>
                    </m:r>
                    <m:acc>
                      <m:accPr>
                        <m:chr m:val="̅"/>
                        <m:ctrlPr>
                          <a:rPr kumimoji="1" lang="en-US" altLang="zh-CN" sz="2800" b="0" i="1" smtClean="0">
                            <a:latin typeface="Cambria Math" panose="02040503050406030204" pitchFamily="18" charset="0"/>
                            <a:ea typeface="Songti SC" panose="02010600040101010101" pitchFamily="2" charset="-122"/>
                          </a:rPr>
                        </m:ctrlPr>
                      </m:accPr>
                      <m:e>
                        <m:r>
                          <a:rPr kumimoji="1" lang="en-US" altLang="zh-CN" sz="2800" b="0" i="1"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𝐶</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𝐵𝐶</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𝐴𝐵</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i="1">
                            <a:latin typeface="Cambria Math" panose="02040503050406030204" pitchFamily="18" charset="0"/>
                            <a:ea typeface="Songti SC" panose="02010600040101010101" pitchFamily="2" charset="-122"/>
                          </a:rPr>
                        </m:ctrlPr>
                      </m:accPr>
                      <m:e>
                        <m:r>
                          <a:rPr kumimoji="1" lang="en-US" altLang="zh-CN" sz="2800" i="1">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𝐶</m:t>
                    </m:r>
                  </m:oMath>
                </a14:m>
                <a:r>
                  <a:rPr kumimoji="1" lang="zh-CN" altLang="en-US" sz="2800" dirty="0">
                    <a:latin typeface="Myriad Pro" panose="020B0503030403020204" pitchFamily="34" charset="0"/>
                    <a:ea typeface="Songti SC" panose="02010600040101010101" pitchFamily="2" charset="-122"/>
                  </a:rPr>
                  <a:t>，在函数与或表达式中加上多余项（冗余项），以消去更多的乘积项，从而获得最简与或式</a:t>
                </a:r>
                <a:endParaRPr kumimoji="1" lang="en-US" altLang="zh-CN" sz="2800" dirty="0">
                  <a:latin typeface="Myriad Pro" panose="020B0503030403020204" pitchFamily="34" charset="0"/>
                  <a:ea typeface="Songti SC" panose="02010600040101010101" pitchFamily="2"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799190"/>
                <a:ext cx="12192000" cy="1138453"/>
              </a:xfrm>
              <a:prstGeom prst="rect">
                <a:avLst/>
              </a:prstGeom>
              <a:blipFill>
                <a:blip r:embed="rId2"/>
                <a:stretch>
                  <a:fillRect l="-938" b="-1318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AC55609-C8EB-414A-B6F7-E990C38BE82B}"/>
                  </a:ext>
                </a:extLst>
              </p:cNvPr>
              <p:cNvSpPr txBox="1"/>
              <p:nvPr/>
            </p:nvSpPr>
            <p:spPr>
              <a:xfrm>
                <a:off x="844378" y="2117400"/>
                <a:ext cx="10503243" cy="4624536"/>
              </a:xfrm>
              <a:prstGeom prst="rect">
                <a:avLst/>
              </a:prstGeom>
              <a:noFill/>
            </p:spPr>
            <p:txBody>
              <a:bodyPr wrap="square" rtlCol="0">
                <a:spAutoFit/>
              </a:bodyPr>
              <a:lstStyle/>
              <a:p>
                <a:pPr>
                  <a:lnSpc>
                    <a:spcPct val="114000"/>
                  </a:lnSpc>
                  <a:spcBef>
                    <a:spcPts val="1200"/>
                  </a:spcBef>
                  <a:spcAft>
                    <a:spcPts val="1200"/>
                  </a:spcAft>
                </a:pPr>
                <a:r>
                  <a:rPr kumimoji="1" lang="zh-CN" altLang="en-US" sz="2800" dirty="0">
                    <a:latin typeface="Songti SC" panose="02010600040101010101" pitchFamily="2" charset="-122"/>
                    <a:ea typeface="Songti SC" panose="02010600040101010101" pitchFamily="2" charset="-122"/>
                  </a:rPr>
                  <a:t>例：化简函数</a:t>
                </a:r>
                <a14:m>
                  <m:oMath xmlns:m="http://schemas.openxmlformats.org/officeDocument/2006/math">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r>
                      <a:rPr kumimoji="1" lang="en-US" altLang="zh-CN" sz="2800" b="0" i="1" dirty="0" smtClean="0">
                        <a:latin typeface="Cambria Math" panose="02040503050406030204" pitchFamily="18" charset="0"/>
                        <a:ea typeface="Songti SC" panose="02010600040101010101" pitchFamily="2" charset="-122"/>
                      </a:rPr>
                      <m:t>𝐶</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𝐶</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oMath>
                </a14:m>
                <a:r>
                  <a:rPr kumimoji="1" lang="zh-CN" altLang="en-US" sz="2800" dirty="0">
                    <a:latin typeface="Songti SC" panose="02010600040101010101" pitchFamily="2" charset="-122"/>
                    <a:ea typeface="Songti SC" panose="02010600040101010101" pitchFamily="2" charset="-122"/>
                  </a:rPr>
                  <a:t>，求出最简与或式</a:t>
                </a:r>
                <a:endParaRPr kumimoji="1" lang="en-US" altLang="zh-CN" sz="2800" dirty="0">
                  <a:latin typeface="Songti SC" panose="02010600040101010101" pitchFamily="2" charset="-122"/>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i="1" dirty="0" smtClean="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𝐶</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m:t>
                          </m:r>
                        </m:e>
                      </m:acc>
                      <m:r>
                        <a:rPr kumimoji="1" lang="en-US" altLang="zh-CN" sz="2800" i="1" dirty="0">
                          <a:solidFill>
                            <a:srgbClr val="0000FF"/>
                          </a:solidFill>
                          <a:latin typeface="Cambria Math" panose="02040503050406030204" pitchFamily="18" charset="0"/>
                          <a:ea typeface="Songti SC" panose="02010600040101010101" pitchFamily="2" charset="-122"/>
                        </a:rPr>
                        <m:t>𝐶</m:t>
                      </m:r>
                      <m:r>
                        <a:rPr kumimoji="1" lang="en-US" altLang="zh-CN" sz="2800" i="1" dirty="0">
                          <a:solidFill>
                            <a:srgbClr val="0000FF"/>
                          </a:solidFill>
                          <a:latin typeface="Cambria Math" panose="02040503050406030204" pitchFamily="18" charset="0"/>
                          <a:ea typeface="Songti SC" panose="02010600040101010101" pitchFamily="2" charset="-122"/>
                        </a:rPr>
                        <m:t>+</m:t>
                      </m:r>
                      <m:r>
                        <a:rPr kumimoji="1" lang="en-US" altLang="zh-CN" sz="2800" i="1" dirty="0">
                          <a:solidFill>
                            <a:srgbClr val="0000FF"/>
                          </a:solidFill>
                          <a:latin typeface="Cambria Math" panose="02040503050406030204" pitchFamily="18" charset="0"/>
                          <a:ea typeface="Songti SC" panose="02010600040101010101" pitchFamily="2" charset="-122"/>
                        </a:rPr>
                        <m:t>𝐵</m:t>
                      </m:r>
                      <m:acc>
                        <m:accPr>
                          <m:chr m:val="̅"/>
                          <m:ctrlPr>
                            <a:rPr kumimoji="1" lang="en-US" altLang="zh-CN" sz="2800" i="1" dirty="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𝐶</m:t>
                          </m:r>
                        </m:e>
                      </m:acc>
                      <m:r>
                        <a:rPr kumimoji="1" lang="zh-CN" altLang="en-US" sz="2800" b="0" i="1" dirty="0" smtClean="0">
                          <a:solidFill>
                            <a:srgbClr val="0000FF"/>
                          </a:solidFill>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𝐶</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m:t>
                          </m:r>
                        </m:e>
                      </m:acc>
                      <m:r>
                        <a:rPr kumimoji="1" lang="en-US" altLang="zh-CN" sz="2800" i="1" dirty="0">
                          <a:solidFill>
                            <a:srgbClr val="0000FF"/>
                          </a:solidFill>
                          <a:latin typeface="Cambria Math" panose="02040503050406030204" pitchFamily="18" charset="0"/>
                          <a:ea typeface="Songti SC" panose="02010600040101010101" pitchFamily="2" charset="-122"/>
                        </a:rPr>
                        <m:t>𝐶</m:t>
                      </m:r>
                      <m:r>
                        <a:rPr kumimoji="1" lang="en-US" altLang="zh-CN" sz="2800" i="1" dirty="0">
                          <a:solidFill>
                            <a:srgbClr val="0000FF"/>
                          </a:solidFill>
                          <a:latin typeface="Cambria Math" panose="02040503050406030204" pitchFamily="18" charset="0"/>
                          <a:ea typeface="Songti SC" panose="02010600040101010101" pitchFamily="2" charset="-122"/>
                        </a:rPr>
                        <m:t>+</m:t>
                      </m:r>
                      <m:r>
                        <a:rPr kumimoji="1" lang="en-US" altLang="zh-CN" sz="2800" i="1" dirty="0">
                          <a:solidFill>
                            <a:srgbClr val="0000FF"/>
                          </a:solidFill>
                          <a:latin typeface="Cambria Math" panose="02040503050406030204" pitchFamily="18" charset="0"/>
                          <a:ea typeface="Songti SC" panose="02010600040101010101" pitchFamily="2" charset="-122"/>
                        </a:rPr>
                        <m:t>𝐵</m:t>
                      </m:r>
                      <m:acc>
                        <m:accPr>
                          <m:chr m:val="̅"/>
                          <m:ctrlPr>
                            <a:rPr kumimoji="1" lang="en-US" altLang="zh-CN" sz="2800" i="1" dirty="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𝐶</m:t>
                          </m:r>
                        </m:e>
                      </m:acc>
                      <m:r>
                        <a:rPr kumimoji="1" lang="en-US" altLang="zh-CN" sz="2800" b="0" i="1" dirty="0" smtClean="0">
                          <a:solidFill>
                            <a:srgbClr val="0000FF"/>
                          </a:solidFill>
                          <a:latin typeface="Cambria Math" panose="02040503050406030204" pitchFamily="18" charset="0"/>
                          <a:ea typeface="Songti SC" panose="02010600040101010101" pitchFamily="2" charset="-122"/>
                        </a:rPr>
                        <m:t>+</m:t>
                      </m:r>
                      <m:acc>
                        <m:accPr>
                          <m:chr m:val="̅"/>
                          <m:ctrlPr>
                            <a:rPr kumimoji="1" lang="en-US" altLang="zh-CN" sz="2800" b="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b="0" i="1" dirty="0" smtClean="0">
                              <a:solidFill>
                                <a:srgbClr val="0000FF"/>
                              </a:solidFill>
                              <a:latin typeface="Cambria Math" panose="02040503050406030204" pitchFamily="18" charset="0"/>
                              <a:ea typeface="Songti SC" panose="02010600040101010101" pitchFamily="2" charset="-122"/>
                            </a:rPr>
                            <m:t>𝐴</m:t>
                          </m:r>
                        </m:e>
                      </m:acc>
                      <m:r>
                        <a:rPr kumimoji="1" lang="en-US" altLang="zh-CN" sz="2800" b="0" i="1" dirty="0" smtClean="0">
                          <a:solidFill>
                            <a:srgbClr val="0000FF"/>
                          </a:solidFill>
                          <a:latin typeface="Cambria Math" panose="02040503050406030204" pitchFamily="18" charset="0"/>
                          <a:ea typeface="Songti SC" panose="02010600040101010101" pitchFamily="2" charset="-122"/>
                        </a:rPr>
                        <m:t>𝐵</m:t>
                      </m:r>
                    </m:oMath>
                  </m:oMathPara>
                </a14:m>
                <a:endParaRPr kumimoji="1" lang="en-US" altLang="zh-CN" sz="2800" b="0" i="1" dirty="0">
                  <a:solidFill>
                    <a:srgbClr val="0000FF"/>
                  </a:solidFill>
                  <a:latin typeface="Cambria Math" panose="02040503050406030204" pitchFamily="18" charset="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r>
                        <a:rPr kumimoji="1" lang="en-US" altLang="zh-CN" sz="2800" i="1" dirty="0" smtClean="0">
                          <a:solidFill>
                            <a:srgbClr val="FF0000"/>
                          </a:solidFill>
                          <a:latin typeface="Cambria Math" panose="02040503050406030204" pitchFamily="18" charset="0"/>
                          <a:ea typeface="Songti SC" panose="02010600040101010101" pitchFamily="2" charset="-122"/>
                        </a:rPr>
                        <m:t>𝐴</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𝐶</m:t>
                          </m:r>
                        </m:e>
                      </m:acc>
                      <m:r>
                        <a:rPr kumimoji="1" lang="en-US" altLang="zh-CN" sz="2800" b="0" i="1" dirty="0"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8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800" b="0" i="1" dirty="0" smtClean="0">
                              <a:solidFill>
                                <a:srgbClr val="FF0000"/>
                              </a:solidFill>
                              <a:latin typeface="Cambria Math" panose="02040503050406030204" pitchFamily="18" charset="0"/>
                              <a:ea typeface="Songti SC" panose="02010600040101010101" pitchFamily="2" charset="-122"/>
                            </a:rPr>
                            <m:t>𝐴</m:t>
                          </m:r>
                        </m:e>
                      </m:acc>
                      <m:r>
                        <a:rPr kumimoji="1" lang="en-US" altLang="zh-CN" sz="2800" b="0" i="1" dirty="0" smtClean="0">
                          <a:solidFill>
                            <a:srgbClr val="FF0000"/>
                          </a:solidFill>
                          <a:latin typeface="Cambria Math" panose="02040503050406030204" pitchFamily="18" charset="0"/>
                          <a:ea typeface="Songti SC" panose="02010600040101010101" pitchFamily="2" charset="-122"/>
                        </a:rPr>
                        <m:t>𝐵</m:t>
                      </m:r>
                      <m:r>
                        <a:rPr kumimoji="1" lang="en-US" altLang="zh-CN" sz="2800" b="0" i="1" dirty="0" smtClean="0">
                          <a:solidFill>
                            <a:srgbClr val="FF0000"/>
                          </a:solidFill>
                          <a:latin typeface="Cambria Math" panose="02040503050406030204" pitchFamily="18" charset="0"/>
                          <a:ea typeface="Songti SC" panose="02010600040101010101" pitchFamily="2" charset="-122"/>
                        </a:rPr>
                        <m:t>+</m:t>
                      </m:r>
                      <m:r>
                        <a:rPr kumimoji="1" lang="en-US" altLang="zh-CN" sz="2800" i="1" dirty="0">
                          <a:solidFill>
                            <a:srgbClr val="FF0000"/>
                          </a:solidFill>
                          <a:latin typeface="Cambria Math" panose="02040503050406030204" pitchFamily="18" charset="0"/>
                          <a:ea typeface="Songti SC" panose="02010600040101010101" pitchFamily="2" charset="-122"/>
                        </a:rPr>
                        <m:t>𝐵</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r>
                        <a:rPr kumimoji="1" lang="en-US" altLang="zh-CN" sz="2800" b="0" i="1" dirty="0" smtClean="0">
                          <a:latin typeface="Cambria Math" panose="02040503050406030204" pitchFamily="18" charset="0"/>
                          <a:ea typeface="Songti SC" panose="02010600040101010101" pitchFamily="2" charset="-122"/>
                        </a:rPr>
                        <m:t>𝐶</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𝐶</m:t>
                      </m:r>
                    </m:oMath>
                  </m:oMathPara>
                </a14:m>
                <a:endParaRPr kumimoji="1" lang="en-US" altLang="zh-CN" sz="2800" b="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r>
                        <a:rPr kumimoji="1" lang="en-US" altLang="zh-CN" sz="2800" i="1" dirty="0">
                          <a:solidFill>
                            <a:srgbClr val="FF0000"/>
                          </a:solidFill>
                          <a:latin typeface="Cambria Math" panose="02040503050406030204" pitchFamily="18" charset="0"/>
                          <a:ea typeface="Songti SC" panose="02010600040101010101" pitchFamily="2" charset="-122"/>
                        </a:rPr>
                        <m:t>𝐴</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𝐶</m:t>
                          </m:r>
                        </m:e>
                      </m:acc>
                      <m:r>
                        <a:rPr kumimoji="1" lang="en-US" altLang="zh-CN" sz="2800" i="1" dirty="0">
                          <a:solidFill>
                            <a:srgbClr val="FF0000"/>
                          </a:solidFill>
                          <a:latin typeface="Cambria Math" panose="02040503050406030204" pitchFamily="18" charset="0"/>
                          <a:ea typeface="Songti SC" panose="02010600040101010101" pitchFamily="2" charset="-122"/>
                        </a:rPr>
                        <m:t>+</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𝐴</m:t>
                          </m:r>
                        </m:e>
                      </m:acc>
                      <m:r>
                        <a:rPr kumimoji="1" lang="en-US" altLang="zh-CN" sz="2800" i="1" dirty="0">
                          <a:solidFill>
                            <a:srgbClr val="FF0000"/>
                          </a:solidFill>
                          <a:latin typeface="Cambria Math" panose="02040503050406030204" pitchFamily="18" charset="0"/>
                          <a:ea typeface="Songti SC" panose="02010600040101010101" pitchFamily="2" charset="-122"/>
                        </a:rPr>
                        <m:t>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𝐶</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𝐶</m:t>
                      </m:r>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b="0" i="1" dirty="0" smtClean="0">
                          <a:solidFill>
                            <a:schemeClr val="tx1"/>
                          </a:solidFill>
                          <a:latin typeface="Cambria Math" panose="02040503050406030204" pitchFamily="18" charset="0"/>
                          <a:ea typeface="Songti SC" panose="02010600040101010101" pitchFamily="2" charset="-122"/>
                        </a:rPr>
                        <m:t>=</m:t>
                      </m:r>
                      <m:r>
                        <a:rPr kumimoji="1" lang="en-US" altLang="zh-CN" sz="2800" i="1" dirty="0">
                          <a:solidFill>
                            <a:schemeClr val="tx1"/>
                          </a:solidFill>
                          <a:latin typeface="Cambria Math" panose="02040503050406030204" pitchFamily="18" charset="0"/>
                          <a:ea typeface="Songti SC" panose="02010600040101010101" pitchFamily="2" charset="-122"/>
                        </a:rPr>
                        <m:t>𝐴</m:t>
                      </m:r>
                      <m:acc>
                        <m:accPr>
                          <m:chr m:val="̅"/>
                          <m:ctrlPr>
                            <a:rPr kumimoji="1" lang="en-US" altLang="zh-CN" sz="2800" i="1" dirty="0">
                              <a:solidFill>
                                <a:schemeClr val="tx1"/>
                              </a:solidFill>
                              <a:latin typeface="Cambria Math" panose="02040503050406030204" pitchFamily="18" charset="0"/>
                              <a:ea typeface="Songti SC" panose="02010600040101010101" pitchFamily="2" charset="-122"/>
                            </a:rPr>
                          </m:ctrlPr>
                        </m:accPr>
                        <m:e>
                          <m:r>
                            <a:rPr kumimoji="1" lang="en-US" altLang="zh-CN" sz="2800" i="1" dirty="0">
                              <a:solidFill>
                                <a:schemeClr val="tx1"/>
                              </a:solidFill>
                              <a:latin typeface="Cambria Math" panose="02040503050406030204" pitchFamily="18" charset="0"/>
                              <a:ea typeface="Songti SC" panose="02010600040101010101" pitchFamily="2" charset="-122"/>
                            </a:rPr>
                            <m:t>𝐶</m:t>
                          </m:r>
                        </m:e>
                      </m:acc>
                      <m:r>
                        <a:rPr kumimoji="1" lang="en-US" altLang="zh-CN" sz="2800" i="1" dirty="0">
                          <a:solidFill>
                            <a:schemeClr val="tx1"/>
                          </a:solidFill>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𝐴</m:t>
                          </m:r>
                        </m:e>
                      </m:acc>
                      <m:r>
                        <a:rPr kumimoji="1" lang="en-US" altLang="zh-CN" sz="2800" i="1" dirty="0">
                          <a:solidFill>
                            <a:srgbClr val="7030A0"/>
                          </a:solidFill>
                          <a:latin typeface="Cambria Math" panose="02040503050406030204" pitchFamily="18" charset="0"/>
                          <a:ea typeface="Songti SC" panose="02010600040101010101" pitchFamily="2" charset="-122"/>
                        </a:rPr>
                        <m:t>𝐵</m:t>
                      </m:r>
                      <m:r>
                        <a:rPr kumimoji="1" lang="en-US" altLang="zh-CN" sz="2800" i="1" dirty="0">
                          <a:solidFill>
                            <a:srgbClr val="7030A0"/>
                          </a:solidFill>
                          <a:latin typeface="Cambria Math" panose="02040503050406030204" pitchFamily="18" charset="0"/>
                          <a:ea typeface="Songti SC" panose="02010600040101010101" pitchFamily="2" charset="-122"/>
                        </a:rPr>
                        <m:t>+</m:t>
                      </m:r>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𝐵</m:t>
                          </m:r>
                        </m:e>
                      </m:acc>
                      <m:r>
                        <a:rPr kumimoji="1" lang="en-US" altLang="zh-CN" sz="2800" i="1" dirty="0">
                          <a:solidFill>
                            <a:srgbClr val="7030A0"/>
                          </a:solidFill>
                          <a:latin typeface="Cambria Math" panose="02040503050406030204" pitchFamily="18" charset="0"/>
                          <a:ea typeface="Songti SC" panose="02010600040101010101" pitchFamily="2" charset="-122"/>
                        </a:rPr>
                        <m:t>𝐶</m:t>
                      </m:r>
                      <m:r>
                        <a:rPr kumimoji="1" lang="en-US" altLang="zh-CN" sz="2800" i="1" dirty="0">
                          <a:solidFill>
                            <a:srgbClr val="7030A0"/>
                          </a:solidFill>
                          <a:latin typeface="Cambria Math" panose="02040503050406030204" pitchFamily="18" charset="0"/>
                          <a:ea typeface="Songti SC" panose="02010600040101010101" pitchFamily="2" charset="-122"/>
                        </a:rPr>
                        <m:t>+</m:t>
                      </m:r>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𝐴</m:t>
                          </m:r>
                        </m:e>
                      </m:acc>
                      <m:r>
                        <a:rPr kumimoji="1" lang="en-US" altLang="zh-CN" sz="2800" i="1" dirty="0">
                          <a:solidFill>
                            <a:srgbClr val="7030A0"/>
                          </a:solidFill>
                          <a:latin typeface="Cambria Math" panose="02040503050406030204" pitchFamily="18" charset="0"/>
                          <a:ea typeface="Songti SC" panose="02010600040101010101" pitchFamily="2" charset="-122"/>
                        </a:rPr>
                        <m:t>𝐶</m:t>
                      </m:r>
                      <m:r>
                        <a:rPr kumimoji="1" lang="zh-CN" altLang="en-US" sz="2800" b="0" i="1" dirty="0" smtClean="0">
                          <a:solidFill>
                            <a:srgbClr val="7030A0"/>
                          </a:solidFill>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𝐴</m:t>
                          </m:r>
                        </m:e>
                      </m:acc>
                      <m:r>
                        <a:rPr kumimoji="1" lang="en-US" altLang="zh-CN" sz="2800" i="1" dirty="0">
                          <a:solidFill>
                            <a:srgbClr val="7030A0"/>
                          </a:solidFill>
                          <a:latin typeface="Cambria Math" panose="02040503050406030204" pitchFamily="18" charset="0"/>
                          <a:ea typeface="Songti SC" panose="02010600040101010101" pitchFamily="2" charset="-122"/>
                        </a:rPr>
                        <m:t>𝐵</m:t>
                      </m:r>
                      <m:r>
                        <a:rPr kumimoji="1" lang="en-US" altLang="zh-CN" sz="2800" i="1" dirty="0">
                          <a:solidFill>
                            <a:srgbClr val="7030A0"/>
                          </a:solidFill>
                          <a:latin typeface="Cambria Math" panose="02040503050406030204" pitchFamily="18" charset="0"/>
                          <a:ea typeface="Songti SC" panose="02010600040101010101" pitchFamily="2" charset="-122"/>
                        </a:rPr>
                        <m:t>+</m:t>
                      </m:r>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𝐵</m:t>
                          </m:r>
                        </m:e>
                      </m:acc>
                      <m:r>
                        <a:rPr kumimoji="1" lang="en-US" altLang="zh-CN" sz="2800" i="1" dirty="0">
                          <a:solidFill>
                            <a:srgbClr val="7030A0"/>
                          </a:solidFill>
                          <a:latin typeface="Cambria Math" panose="02040503050406030204" pitchFamily="18" charset="0"/>
                          <a:ea typeface="Songti SC" panose="02010600040101010101" pitchFamily="2" charset="-122"/>
                        </a:rPr>
                        <m:t>𝐶</m:t>
                      </m:r>
                      <m:r>
                        <a:rPr kumimoji="1" lang="zh-CN" altLang="en-US" sz="2800" b="0" i="1" dirty="0" smtClean="0">
                          <a:solidFill>
                            <a:srgbClr val="7030A0"/>
                          </a:solidFill>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0AC55609-C8EB-414A-B6F7-E990C38BE82B}"/>
                  </a:ext>
                </a:extLst>
              </p:cNvPr>
              <p:cNvSpPr txBox="1">
                <a:spLocks noRot="1" noChangeAspect="1" noMove="1" noResize="1" noEditPoints="1" noAdjustHandles="1" noChangeArrowheads="1" noChangeShapeType="1" noTextEdit="1"/>
              </p:cNvSpPr>
              <p:nvPr/>
            </p:nvSpPr>
            <p:spPr>
              <a:xfrm>
                <a:off x="844378" y="2117400"/>
                <a:ext cx="10503243" cy="4624536"/>
              </a:xfrm>
              <a:prstGeom prst="rect">
                <a:avLst/>
              </a:prstGeom>
              <a:blipFill>
                <a:blip r:embed="rId3"/>
                <a:stretch>
                  <a:fillRect l="-1086" t="-274"/>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4885C5D7-CFFB-AA66-9AF5-9AF92FB4BB70}"/>
              </a:ext>
            </a:extLst>
          </p:cNvPr>
          <p:cNvSpPr>
            <a:spLocks noGrp="1"/>
          </p:cNvSpPr>
          <p:nvPr>
            <p:ph type="sldNum" sz="quarter" idx="12"/>
          </p:nvPr>
        </p:nvSpPr>
        <p:spPr/>
        <p:txBody>
          <a:bodyPr/>
          <a:lstStyle/>
          <a:p>
            <a:fld id="{392CBAA0-59E6-204E-8F03-85E5040D48B8}" type="slidenum">
              <a:rPr kumimoji="1" lang="zh-CN" altLang="en-US" smtClean="0"/>
              <a:t>44</a:t>
            </a:fld>
            <a:r>
              <a:rPr kumimoji="1" lang="en-US" altLang="zh-CN"/>
              <a:t>/90</a:t>
            </a:r>
            <a:endParaRPr kumimoji="1" lang="zh-CN" altLang="en-US" dirty="0"/>
          </a:p>
        </p:txBody>
      </p:sp>
    </p:spTree>
    <p:extLst>
      <p:ext uri="{BB962C8B-B14F-4D97-AF65-F5344CB8AC3E}">
        <p14:creationId xmlns:p14="http://schemas.microsoft.com/office/powerpoint/2010/main" val="3201085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2.2</a:t>
            </a:r>
            <a:r>
              <a:rPr kumimoji="1" lang="zh-CN" altLang="en-US" dirty="0"/>
              <a:t> 逻辑函数的公式化简法：</a:t>
            </a:r>
            <a:r>
              <a:rPr kumimoji="1" lang="en-US" altLang="zh-CN" dirty="0"/>
              <a:t>4.</a:t>
            </a:r>
            <a:r>
              <a:rPr kumimoji="1" lang="zh-CN" altLang="en-US" dirty="0"/>
              <a:t> 配项消项法</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799190"/>
                <a:ext cx="12192000" cy="1216680"/>
              </a:xfrm>
              <a:prstGeom prst="rect">
                <a:avLst/>
              </a:prstGeom>
              <a:noFill/>
            </p:spPr>
            <p:txBody>
              <a:bodyPr wrap="square" rtlCol="0">
                <a:spAutoFit/>
              </a:bodyPr>
              <a:lstStyle/>
              <a:p>
                <a:pPr marL="342900" indent="-342900">
                  <a:lnSpc>
                    <a:spcPct val="125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有时不需要配项，直接消去冗余项</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25000"/>
                  </a:lnSpc>
                  <a:spcBef>
                    <a:spcPts val="1200"/>
                  </a:spcBef>
                  <a:buFont typeface="Lucida Grande" panose="020B0600040502020204" pitchFamily="34" charset="0"/>
                  <a:buChar char="▪"/>
                </a:pPr>
                <a14:m>
                  <m:oMath xmlns:m="http://schemas.openxmlformats.org/officeDocument/2006/math">
                    <m:r>
                      <m:rPr>
                        <m:sty m:val="p"/>
                      </m:rPr>
                      <a:rPr kumimoji="1" lang="en-US" altLang="zh-CN" sz="2400">
                        <a:latin typeface="Cambria Math" panose="02040503050406030204" pitchFamily="18" charset="0"/>
                        <a:ea typeface="Songti SC" panose="02010600040101010101" pitchFamily="2" charset="-122"/>
                      </a:rPr>
                      <m:t>AB</m:t>
                    </m:r>
                    <m:r>
                      <a:rPr kumimoji="1" lang="en-US" altLang="zh-CN" sz="2400" i="1">
                        <a:latin typeface="Cambria Math" panose="02040503050406030204" pitchFamily="18" charset="0"/>
                        <a:ea typeface="Songti SC" panose="02010600040101010101" pitchFamily="2" charset="-122"/>
                      </a:rPr>
                      <m:t>+</m:t>
                    </m:r>
                    <m:acc>
                      <m:accPr>
                        <m:chr m:val="̅"/>
                        <m:ctrlPr>
                          <a:rPr kumimoji="1" lang="en-US" altLang="zh-CN" sz="2400" i="1">
                            <a:latin typeface="Cambria Math" panose="02040503050406030204" pitchFamily="18" charset="0"/>
                            <a:ea typeface="Songti SC" panose="02010600040101010101" pitchFamily="2" charset="-122"/>
                          </a:rPr>
                        </m:ctrlPr>
                      </m:accPr>
                      <m:e>
                        <m:r>
                          <a:rPr kumimoji="1" lang="en-US" altLang="zh-CN" sz="2400" i="1">
                            <a:latin typeface="Cambria Math" panose="02040503050406030204" pitchFamily="18" charset="0"/>
                            <a:ea typeface="Songti SC" panose="02010600040101010101" pitchFamily="2" charset="-122"/>
                          </a:rPr>
                          <m:t>𝐴</m:t>
                        </m:r>
                      </m:e>
                    </m:acc>
                    <m:r>
                      <a:rPr kumimoji="1" lang="en-US" altLang="zh-CN" sz="2400" i="1" dirty="0">
                        <a:latin typeface="Cambria Math" panose="02040503050406030204" pitchFamily="18" charset="0"/>
                        <a:ea typeface="Songti SC" panose="02010600040101010101" pitchFamily="2" charset="-122"/>
                      </a:rPr>
                      <m:t>𝐶</m:t>
                    </m:r>
                    <m:r>
                      <a:rPr kumimoji="1" lang="en-US" altLang="zh-CN" sz="2400" i="1" dirty="0">
                        <a:latin typeface="Cambria Math" panose="02040503050406030204" pitchFamily="18" charset="0"/>
                        <a:ea typeface="Songti SC" panose="02010600040101010101" pitchFamily="2" charset="-122"/>
                      </a:rPr>
                      <m:t>+</m:t>
                    </m:r>
                    <m:r>
                      <a:rPr kumimoji="1" lang="en-US" altLang="zh-CN" sz="2400" i="1" dirty="0">
                        <a:latin typeface="Cambria Math" panose="02040503050406030204" pitchFamily="18" charset="0"/>
                        <a:ea typeface="Songti SC" panose="02010600040101010101" pitchFamily="2" charset="-122"/>
                      </a:rPr>
                      <m:t>𝐵𝐶</m:t>
                    </m:r>
                    <m:r>
                      <a:rPr kumimoji="1" lang="en-US" altLang="zh-CN" sz="2400" i="1" dirty="0">
                        <a:latin typeface="Cambria Math" panose="02040503050406030204" pitchFamily="18" charset="0"/>
                        <a:ea typeface="Songti SC" panose="02010600040101010101" pitchFamily="2" charset="-122"/>
                      </a:rPr>
                      <m:t>=</m:t>
                    </m:r>
                    <m:r>
                      <a:rPr kumimoji="1" lang="en-US" altLang="zh-CN" sz="2400" i="1" dirty="0">
                        <a:latin typeface="Cambria Math" panose="02040503050406030204" pitchFamily="18" charset="0"/>
                        <a:ea typeface="Songti SC" panose="02010600040101010101" pitchFamily="2" charset="-122"/>
                      </a:rPr>
                      <m:t>𝐴𝐵</m:t>
                    </m:r>
                    <m:r>
                      <a:rPr kumimoji="1" lang="en-US" altLang="zh-CN" sz="2400" i="1" dirty="0">
                        <a:latin typeface="Cambria Math" panose="02040503050406030204" pitchFamily="18" charset="0"/>
                        <a:ea typeface="Songti SC" panose="02010600040101010101" pitchFamily="2" charset="-122"/>
                      </a:rPr>
                      <m:t>+</m:t>
                    </m:r>
                    <m:acc>
                      <m:accPr>
                        <m:chr m:val="̅"/>
                        <m:ctrlPr>
                          <a:rPr kumimoji="1" lang="en-US" altLang="zh-CN" sz="2400" i="1">
                            <a:latin typeface="Cambria Math" panose="02040503050406030204" pitchFamily="18" charset="0"/>
                            <a:ea typeface="Songti SC" panose="02010600040101010101" pitchFamily="2" charset="-122"/>
                          </a:rPr>
                        </m:ctrlPr>
                      </m:accPr>
                      <m:e>
                        <m:r>
                          <a:rPr kumimoji="1" lang="en-US" altLang="zh-CN" sz="2400" i="1">
                            <a:latin typeface="Cambria Math" panose="02040503050406030204" pitchFamily="18" charset="0"/>
                            <a:ea typeface="Songti SC" panose="02010600040101010101" pitchFamily="2" charset="-122"/>
                          </a:rPr>
                          <m:t>𝐴</m:t>
                        </m:r>
                      </m:e>
                    </m:acc>
                    <m:r>
                      <a:rPr kumimoji="1" lang="en-US" altLang="zh-CN" sz="2400" i="1" dirty="0">
                        <a:latin typeface="Cambria Math" panose="02040503050406030204" pitchFamily="18" charset="0"/>
                        <a:ea typeface="Songti SC" panose="02010600040101010101" pitchFamily="2" charset="-122"/>
                      </a:rPr>
                      <m:t>𝐶</m:t>
                    </m:r>
                  </m:oMath>
                </a14:m>
                <a:r>
                  <a:rPr kumimoji="1" lang="zh-CN" altLang="en-US" sz="2400" dirty="0">
                    <a:latin typeface="KaiTi" panose="02010609060101010101" pitchFamily="49" charset="-122"/>
                    <a:ea typeface="KaiTi" panose="02010609060101010101" pitchFamily="49" charset="-122"/>
                  </a:rPr>
                  <a:t>，常称为 </a:t>
                </a:r>
                <a:r>
                  <a:rPr kumimoji="1" lang="zh-CN" altLang="en-US" sz="2400" dirty="0">
                    <a:solidFill>
                      <a:srgbClr val="0000FF"/>
                    </a:solidFill>
                    <a:latin typeface="KaiTi" panose="02010609060101010101" pitchFamily="49" charset="-122"/>
                    <a:ea typeface="KaiTi" panose="02010609060101010101" pitchFamily="49" charset="-122"/>
                  </a:rPr>
                  <a:t>冗余定理</a:t>
                </a:r>
                <a:endParaRPr kumimoji="1" lang="en-US" altLang="zh-CN" sz="2400" dirty="0">
                  <a:solidFill>
                    <a:srgbClr val="0000FF"/>
                  </a:solidFill>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799190"/>
                <a:ext cx="12192000" cy="1216680"/>
              </a:xfrm>
              <a:prstGeom prst="rect">
                <a:avLst/>
              </a:prstGeom>
              <a:blipFill>
                <a:blip r:embed="rId2"/>
                <a:stretch>
                  <a:fillRect l="-938" b="-7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AC55609-C8EB-414A-B6F7-E990C38BE82B}"/>
                  </a:ext>
                </a:extLst>
              </p:cNvPr>
              <p:cNvSpPr txBox="1"/>
              <p:nvPr/>
            </p:nvSpPr>
            <p:spPr>
              <a:xfrm>
                <a:off x="844378" y="2233463"/>
                <a:ext cx="10503243" cy="4624536"/>
              </a:xfrm>
              <a:prstGeom prst="rect">
                <a:avLst/>
              </a:prstGeom>
              <a:noFill/>
            </p:spPr>
            <p:txBody>
              <a:bodyPr wrap="square" rtlCol="0">
                <a:spAutoFit/>
              </a:bodyPr>
              <a:lstStyle/>
              <a:p>
                <a:pPr>
                  <a:lnSpc>
                    <a:spcPct val="114000"/>
                  </a:lnSpc>
                  <a:spcBef>
                    <a:spcPts val="1200"/>
                  </a:spcBef>
                  <a:spcAft>
                    <a:spcPts val="1200"/>
                  </a:spcAft>
                </a:pPr>
                <a:r>
                  <a:rPr kumimoji="1" lang="zh-CN" altLang="en-US" sz="2800" dirty="0">
                    <a:latin typeface="Songti SC" panose="02010600040101010101" pitchFamily="2" charset="-122"/>
                    <a:ea typeface="Songti SC" panose="02010600040101010101" pitchFamily="2" charset="-122"/>
                  </a:rPr>
                  <a:t>例：化简函数</a:t>
                </a:r>
                <a14:m>
                  <m:oMath xmlns:m="http://schemas.openxmlformats.org/officeDocument/2006/math">
                    <m:r>
                      <a:rPr kumimoji="1" lang="zh-CN" altLang="en-US" sz="2800" b="0" i="0" dirty="0" smtClean="0">
                        <a:latin typeface="Cambria Math" panose="02040503050406030204" pitchFamily="18" charset="0"/>
                        <a:ea typeface="Songti SC" panose="02010600040101010101" pitchFamily="2" charset="-122"/>
                      </a:rPr>
                      <m:t> </m:t>
                    </m:r>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r>
                      <a:rPr kumimoji="1" lang="en-US" altLang="zh-CN" sz="2800" b="0" i="1" dirty="0" smtClean="0">
                        <a:latin typeface="Cambria Math" panose="02040503050406030204" pitchFamily="18" charset="0"/>
                        <a:ea typeface="Songti SC" panose="02010600040101010101" pitchFamily="2" charset="-122"/>
                      </a:rPr>
                      <m:t>𝐵</m:t>
                    </m:r>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𝐴𝐶</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𝐴</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𝐵</m:t>
                        </m:r>
                      </m:e>
                    </m:acc>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𝐴</m:t>
                        </m:r>
                      </m:e>
                    </m:acc>
                    <m:acc>
                      <m:accPr>
                        <m:chr m:val="̅"/>
                        <m:ctrlPr>
                          <a:rPr kumimoji="1" lang="en-US" altLang="zh-CN" sz="2800" b="0" i="1" dirty="0" smtClean="0">
                            <a:latin typeface="Cambria Math" panose="02040503050406030204" pitchFamily="18" charset="0"/>
                            <a:ea typeface="Songti SC" panose="02010600040101010101" pitchFamily="2" charset="-122"/>
                          </a:rPr>
                        </m:ctrlPr>
                      </m:accPr>
                      <m:e>
                        <m:r>
                          <a:rPr kumimoji="1" lang="en-US" altLang="zh-CN" sz="2800" b="0" i="1" dirty="0" smtClean="0">
                            <a:latin typeface="Cambria Math" panose="02040503050406030204" pitchFamily="18" charset="0"/>
                            <a:ea typeface="Songti SC" panose="02010600040101010101" pitchFamily="2" charset="-122"/>
                          </a:rPr>
                          <m:t>𝐶</m:t>
                        </m:r>
                      </m:e>
                    </m:acc>
                    <m:r>
                      <a:rPr kumimoji="1" lang="en-US" altLang="zh-CN" sz="2800" b="0" i="1" dirty="0" smtClean="0">
                        <a:latin typeface="Cambria Math" panose="02040503050406030204" pitchFamily="18" charset="0"/>
                        <a:ea typeface="Songti SC" panose="02010600040101010101" pitchFamily="2" charset="-122"/>
                      </a:rPr>
                      <m:t>+</m:t>
                    </m:r>
                    <m:r>
                      <a:rPr kumimoji="1" lang="en-US" altLang="zh-CN" sz="2800" b="0" i="1" dirty="0" smtClean="0">
                        <a:latin typeface="Cambria Math" panose="02040503050406030204" pitchFamily="18" charset="0"/>
                        <a:ea typeface="Songti SC" panose="02010600040101010101" pitchFamily="2" charset="-122"/>
                      </a:rPr>
                      <m:t>𝐵𝐶</m:t>
                    </m:r>
                  </m:oMath>
                </a14:m>
                <a:endParaRPr kumimoji="1" lang="en-US" altLang="zh-CN" sz="2800" dirty="0">
                  <a:latin typeface="Songti SC" panose="02010600040101010101" pitchFamily="2" charset="-122"/>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smtClean="0">
                          <a:latin typeface="Cambria Math" panose="02040503050406030204" pitchFamily="18" charset="0"/>
                          <a:ea typeface="Songti SC" panose="02010600040101010101" pitchFamily="2" charset="-122"/>
                        </a:rPr>
                        <m:t>𝑌</m:t>
                      </m:r>
                      <m:r>
                        <a:rPr kumimoji="1" lang="en-US" altLang="zh-CN" sz="2800" i="1" dirty="0" smtClean="0">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m:t>
                          </m:r>
                        </m:e>
                      </m:acc>
                      <m:r>
                        <a:rPr kumimoji="1" lang="en-US" altLang="zh-CN" sz="2800" i="1" dirty="0">
                          <a:solidFill>
                            <a:srgbClr val="0000FF"/>
                          </a:solidFill>
                          <a:latin typeface="Cambria Math" panose="02040503050406030204" pitchFamily="18" charset="0"/>
                          <a:ea typeface="Songti SC" panose="02010600040101010101" pitchFamily="2" charset="-122"/>
                        </a:rPr>
                        <m:t>𝐵</m:t>
                      </m:r>
                      <m:r>
                        <a:rPr kumimoji="1" lang="en-US" altLang="zh-CN" sz="2800" i="1" dirty="0">
                          <a:solidFill>
                            <a:srgbClr val="0000FF"/>
                          </a:solidFill>
                          <a:latin typeface="Cambria Math" panose="02040503050406030204" pitchFamily="18" charset="0"/>
                          <a:ea typeface="Songti SC" panose="02010600040101010101" pitchFamily="2" charset="-122"/>
                        </a:rPr>
                        <m:t>+</m:t>
                      </m:r>
                      <m:r>
                        <a:rPr kumimoji="1" lang="en-US" altLang="zh-CN" sz="2800" i="1" dirty="0">
                          <a:solidFill>
                            <a:srgbClr val="0000FF"/>
                          </a:solidFill>
                          <a:latin typeface="Cambria Math" panose="02040503050406030204" pitchFamily="18" charset="0"/>
                          <a:ea typeface="Songti SC" panose="02010600040101010101" pitchFamily="2" charset="-122"/>
                        </a:rPr>
                        <m:t>𝐴𝐶</m:t>
                      </m:r>
                      <m:r>
                        <a:rPr kumimoji="1" lang="en-US" altLang="zh-CN" sz="2800" i="1" dirty="0">
                          <a:solidFill>
                            <a:srgbClr val="0000FF"/>
                          </a:solidFill>
                          <a:latin typeface="Cambria Math" panose="02040503050406030204" pitchFamily="18" charset="0"/>
                          <a:ea typeface="Songti SC" panose="02010600040101010101" pitchFamily="2" charset="-122"/>
                        </a:rPr>
                        <m:t>+</m:t>
                      </m:r>
                      <m:r>
                        <a:rPr kumimoji="1" lang="en-US" altLang="zh-CN" sz="2800" b="0" i="1" dirty="0" smtClean="0">
                          <a:solidFill>
                            <a:srgbClr val="0000FF"/>
                          </a:solidFill>
                          <a:latin typeface="Cambria Math" panose="02040503050406030204" pitchFamily="18" charset="0"/>
                          <a:ea typeface="Songti SC" panose="02010600040101010101" pitchFamily="2" charset="-122"/>
                        </a:rPr>
                        <m:t>𝐵𝐶</m:t>
                      </m:r>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b="0" i="1" dirty="0" smtClean="0">
                          <a:latin typeface="Cambria Math" panose="02040503050406030204" pitchFamily="18" charset="0"/>
                          <a:ea typeface="Songti SC" panose="02010600040101010101" pitchFamily="2" charset="-122"/>
                        </a:rPr>
                        <m:t>=</m:t>
                      </m:r>
                      <m:acc>
                        <m:accPr>
                          <m:chr m:val="̅"/>
                          <m:ctrlPr>
                            <a:rPr kumimoji="1" lang="en-US" altLang="zh-CN" sz="2800" i="1" dirty="0">
                              <a:solidFill>
                                <a:srgbClr val="0000FF"/>
                              </a:solidFill>
                              <a:latin typeface="Cambria Math" panose="02040503050406030204" pitchFamily="18" charset="0"/>
                              <a:ea typeface="Songti SC" panose="02010600040101010101" pitchFamily="2" charset="-122"/>
                            </a:rPr>
                          </m:ctrlPr>
                        </m:accPr>
                        <m:e>
                          <m:r>
                            <a:rPr kumimoji="1" lang="en-US" altLang="zh-CN" sz="2800" i="1" dirty="0">
                              <a:solidFill>
                                <a:srgbClr val="0000FF"/>
                              </a:solidFill>
                              <a:latin typeface="Cambria Math" panose="02040503050406030204" pitchFamily="18" charset="0"/>
                              <a:ea typeface="Songti SC" panose="02010600040101010101" pitchFamily="2" charset="-122"/>
                            </a:rPr>
                            <m:t>𝐴</m:t>
                          </m:r>
                        </m:e>
                      </m:acc>
                      <m:r>
                        <a:rPr kumimoji="1" lang="en-US" altLang="zh-CN" sz="2800" i="1" dirty="0">
                          <a:solidFill>
                            <a:srgbClr val="0000FF"/>
                          </a:solidFill>
                          <a:latin typeface="Cambria Math" panose="02040503050406030204" pitchFamily="18" charset="0"/>
                          <a:ea typeface="Songti SC" panose="02010600040101010101" pitchFamily="2" charset="-122"/>
                        </a:rPr>
                        <m:t>𝐵</m:t>
                      </m:r>
                      <m:r>
                        <a:rPr kumimoji="1" lang="en-US" altLang="zh-CN" sz="2800" i="1" dirty="0">
                          <a:solidFill>
                            <a:srgbClr val="0000FF"/>
                          </a:solidFill>
                          <a:latin typeface="Cambria Math" panose="02040503050406030204" pitchFamily="18" charset="0"/>
                          <a:ea typeface="Songti SC" panose="02010600040101010101" pitchFamily="2" charset="-122"/>
                        </a:rPr>
                        <m:t>+</m:t>
                      </m:r>
                      <m:r>
                        <a:rPr kumimoji="1" lang="en-US" altLang="zh-CN" sz="2800" i="1" dirty="0">
                          <a:solidFill>
                            <a:srgbClr val="0000FF"/>
                          </a:solidFill>
                          <a:latin typeface="Cambria Math" panose="02040503050406030204" pitchFamily="18" charset="0"/>
                          <a:ea typeface="Songti SC" panose="02010600040101010101" pitchFamily="2" charset="-122"/>
                        </a:rPr>
                        <m:t>𝐴𝐶</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𝐶</m:t>
                          </m:r>
                        </m:e>
                      </m:acc>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b="0" i="1" dirty="0">
                  <a:solidFill>
                    <a:srgbClr val="0000FF"/>
                  </a:solidFill>
                  <a:latin typeface="Cambria Math" panose="02040503050406030204" pitchFamily="18" charset="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𝐴</m:t>
                          </m:r>
                        </m:e>
                      </m:acc>
                      <m:r>
                        <a:rPr kumimoji="1" lang="en-US" altLang="zh-CN" sz="2800" i="1" dirty="0">
                          <a:solidFill>
                            <a:srgbClr val="FF0000"/>
                          </a:solidFill>
                          <a:latin typeface="Cambria Math" panose="02040503050406030204" pitchFamily="18" charset="0"/>
                          <a:ea typeface="Songti SC" panose="02010600040101010101" pitchFamily="2" charset="-122"/>
                        </a:rPr>
                        <m:t>𝐵</m:t>
                      </m:r>
                      <m:r>
                        <a:rPr kumimoji="1" lang="en-US" altLang="zh-CN" sz="2800" i="1" dirty="0">
                          <a:solidFill>
                            <a:srgbClr val="FF0000"/>
                          </a:solidFill>
                          <a:latin typeface="Cambria Math" panose="02040503050406030204" pitchFamily="18" charset="0"/>
                          <a:ea typeface="Songti SC" panose="02010600040101010101" pitchFamily="2" charset="-122"/>
                        </a:rPr>
                        <m:t>+</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𝐵</m:t>
                          </m:r>
                        </m:e>
                      </m:acc>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𝐶</m:t>
                          </m:r>
                        </m:e>
                      </m:acc>
                      <m:r>
                        <a:rPr kumimoji="1" lang="en-US" altLang="zh-CN" sz="2800" b="0" i="1" dirty="0"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𝐴</m:t>
                          </m:r>
                        </m:e>
                      </m:acc>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𝐶</m:t>
                          </m:r>
                        </m:e>
                      </m:acc>
                      <m:r>
                        <a:rPr kumimoji="1" lang="en-US" altLang="zh-CN" sz="2800" b="0" i="1" dirty="0" smtClean="0">
                          <a:solidFill>
                            <a:schemeClr val="tx1"/>
                          </a:solidFill>
                          <a:latin typeface="Cambria Math" panose="02040503050406030204" pitchFamily="18" charset="0"/>
                          <a:ea typeface="Songti SC" panose="02010600040101010101" pitchFamily="2" charset="-122"/>
                        </a:rPr>
                        <m:t>+</m:t>
                      </m:r>
                      <m:r>
                        <a:rPr kumimoji="1" lang="en-US" altLang="zh-CN" sz="2800" i="1" dirty="0">
                          <a:solidFill>
                            <a:schemeClr val="tx1"/>
                          </a:solidFill>
                          <a:latin typeface="Cambria Math" panose="02040503050406030204" pitchFamily="18" charset="0"/>
                          <a:ea typeface="Songti SC" panose="02010600040101010101" pitchFamily="2" charset="-122"/>
                        </a:rPr>
                        <m:t>𝐴𝐶</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b="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𝐴</m:t>
                          </m:r>
                        </m:e>
                      </m:acc>
                      <m:r>
                        <a:rPr kumimoji="1" lang="en-US" altLang="zh-CN" sz="2800" i="1" dirty="0">
                          <a:solidFill>
                            <a:srgbClr val="FF0000"/>
                          </a:solidFill>
                          <a:latin typeface="Cambria Math" panose="02040503050406030204" pitchFamily="18" charset="0"/>
                          <a:ea typeface="Songti SC" panose="02010600040101010101" pitchFamily="2" charset="-122"/>
                        </a:rPr>
                        <m:t>𝐵</m:t>
                      </m:r>
                      <m:r>
                        <a:rPr kumimoji="1" lang="en-US" altLang="zh-CN" sz="2800" i="1" dirty="0">
                          <a:solidFill>
                            <a:srgbClr val="FF0000"/>
                          </a:solidFill>
                          <a:latin typeface="Cambria Math" panose="02040503050406030204" pitchFamily="18" charset="0"/>
                          <a:ea typeface="Songti SC" panose="02010600040101010101" pitchFamily="2" charset="-122"/>
                        </a:rPr>
                        <m:t>+</m:t>
                      </m:r>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𝐵</m:t>
                          </m:r>
                        </m:e>
                      </m:acc>
                      <m:acc>
                        <m:accPr>
                          <m:chr m:val="̅"/>
                          <m:ctrlPr>
                            <a:rPr kumimoji="1" lang="en-US" altLang="zh-CN" sz="2800" i="1" dirty="0">
                              <a:solidFill>
                                <a:srgbClr val="FF0000"/>
                              </a:solidFill>
                              <a:latin typeface="Cambria Math" panose="02040503050406030204" pitchFamily="18" charset="0"/>
                              <a:ea typeface="Songti SC" panose="02010600040101010101" pitchFamily="2" charset="-122"/>
                            </a:rPr>
                          </m:ctrlPr>
                        </m:accPr>
                        <m:e>
                          <m:r>
                            <a:rPr kumimoji="1" lang="en-US" altLang="zh-CN" sz="2800" i="1" dirty="0">
                              <a:solidFill>
                                <a:srgbClr val="FF0000"/>
                              </a:solidFill>
                              <a:latin typeface="Cambria Math" panose="02040503050406030204" pitchFamily="18" charset="0"/>
                              <a:ea typeface="Songti SC" panose="02010600040101010101" pitchFamily="2" charset="-122"/>
                            </a:rPr>
                            <m:t>𝐶</m:t>
                          </m:r>
                        </m:e>
                      </m:acc>
                      <m:r>
                        <a:rPr kumimoji="1" lang="en-US" altLang="zh-CN" sz="2800" b="0" i="1" dirty="0" smtClean="0">
                          <a:solidFill>
                            <a:schemeClr val="tx1"/>
                          </a:solidFill>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𝐴𝐶</m:t>
                      </m:r>
                      <m:r>
                        <a:rPr kumimoji="1" lang="en-US" altLang="zh-CN" sz="2800" i="1" dirty="0">
                          <a:latin typeface="Cambria Math" panose="02040503050406030204" pitchFamily="18" charset="0"/>
                          <a:ea typeface="Songti SC" panose="02010600040101010101" pitchFamily="2" charset="-122"/>
                        </a:rPr>
                        <m:t>+</m:t>
                      </m:r>
                      <m:r>
                        <a:rPr kumimoji="1" lang="en-US" altLang="zh-CN" sz="2800" i="1" dirty="0">
                          <a:latin typeface="Cambria Math" panose="02040503050406030204" pitchFamily="18" charset="0"/>
                          <a:ea typeface="Songti SC" panose="02010600040101010101" pitchFamily="2" charset="-122"/>
                        </a:rPr>
                        <m:t>𝐴</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𝐵</m:t>
                          </m:r>
                        </m:e>
                      </m:acc>
                      <m:r>
                        <a:rPr kumimoji="1" lang="zh-CN" altLang="en-US" sz="2800" b="0" i="1" dirty="0" smtClean="0">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b="0" i="1" dirty="0" smtClean="0">
                          <a:solidFill>
                            <a:schemeClr val="tx1"/>
                          </a:solidFill>
                          <a:latin typeface="Cambria Math" panose="02040503050406030204" pitchFamily="18" charset="0"/>
                          <a:ea typeface="Songti SC" panose="02010600040101010101" pitchFamily="2" charset="-122"/>
                        </a:rPr>
                        <m:t>=</m:t>
                      </m:r>
                      <m:acc>
                        <m:accPr>
                          <m:chr m:val="̅"/>
                          <m:ctrlPr>
                            <a:rPr kumimoji="1" lang="en-US" altLang="zh-CN" sz="2800" i="1" dirty="0" smtClean="0">
                              <a:solidFill>
                                <a:schemeClr val="tx1"/>
                              </a:solidFill>
                              <a:latin typeface="Cambria Math" panose="02040503050406030204" pitchFamily="18" charset="0"/>
                              <a:ea typeface="Songti SC" panose="02010600040101010101" pitchFamily="2" charset="-122"/>
                            </a:rPr>
                          </m:ctrlPr>
                        </m:accPr>
                        <m:e>
                          <m:r>
                            <a:rPr kumimoji="1" lang="en-US" altLang="zh-CN" sz="2800" i="1" dirty="0">
                              <a:solidFill>
                                <a:schemeClr val="tx1"/>
                              </a:solidFill>
                              <a:latin typeface="Cambria Math" panose="02040503050406030204" pitchFamily="18" charset="0"/>
                              <a:ea typeface="Songti SC" panose="02010600040101010101" pitchFamily="2" charset="-122"/>
                            </a:rPr>
                            <m:t>𝐴</m:t>
                          </m:r>
                        </m:e>
                      </m:acc>
                      <m:r>
                        <a:rPr kumimoji="1" lang="en-US" altLang="zh-CN" sz="2800" i="1" dirty="0">
                          <a:solidFill>
                            <a:schemeClr val="tx1"/>
                          </a:solidFill>
                          <a:latin typeface="Cambria Math" panose="02040503050406030204" pitchFamily="18" charset="0"/>
                          <a:ea typeface="Songti SC" panose="02010600040101010101" pitchFamily="2" charset="-122"/>
                        </a:rPr>
                        <m:t>𝐵</m:t>
                      </m:r>
                      <m:r>
                        <a:rPr kumimoji="1" lang="en-US" altLang="zh-CN" sz="2800" i="1" dirty="0">
                          <a:solidFill>
                            <a:schemeClr val="tx1"/>
                          </a:solidFill>
                          <a:latin typeface="Cambria Math" panose="02040503050406030204" pitchFamily="18" charset="0"/>
                          <a:ea typeface="Songti SC" panose="02010600040101010101" pitchFamily="2" charset="-122"/>
                        </a:rPr>
                        <m:t>+</m:t>
                      </m:r>
                      <m:acc>
                        <m:accPr>
                          <m:chr m:val="̅"/>
                          <m:ctrlPr>
                            <a:rPr kumimoji="1" lang="en-US" altLang="zh-CN" sz="2800" i="1" dirty="0" smtClean="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𝐵</m:t>
                          </m:r>
                        </m:e>
                      </m:acc>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𝐶</m:t>
                          </m:r>
                        </m:e>
                      </m:acc>
                      <m:r>
                        <a:rPr kumimoji="1" lang="en-US" altLang="zh-CN" sz="2800" i="1" dirty="0">
                          <a:solidFill>
                            <a:srgbClr val="7030A0"/>
                          </a:solidFill>
                          <a:latin typeface="Cambria Math" panose="02040503050406030204" pitchFamily="18" charset="0"/>
                          <a:ea typeface="Songti SC" panose="02010600040101010101" pitchFamily="2" charset="-122"/>
                        </a:rPr>
                        <m:t>+</m:t>
                      </m:r>
                      <m:r>
                        <a:rPr kumimoji="1" lang="en-US" altLang="zh-CN" sz="2800" i="1" dirty="0">
                          <a:solidFill>
                            <a:srgbClr val="7030A0"/>
                          </a:solidFill>
                          <a:latin typeface="Cambria Math" panose="02040503050406030204" pitchFamily="18" charset="0"/>
                          <a:ea typeface="Songti SC" panose="02010600040101010101" pitchFamily="2" charset="-122"/>
                        </a:rPr>
                        <m:t>𝐴𝐶</m:t>
                      </m:r>
                      <m:r>
                        <a:rPr kumimoji="1" lang="en-US" altLang="zh-CN" sz="2800" i="1" dirty="0">
                          <a:solidFill>
                            <a:srgbClr val="7030A0"/>
                          </a:solidFill>
                          <a:latin typeface="Cambria Math" panose="02040503050406030204" pitchFamily="18" charset="0"/>
                          <a:ea typeface="Songti SC" panose="02010600040101010101" pitchFamily="2" charset="-122"/>
                        </a:rPr>
                        <m:t>+</m:t>
                      </m:r>
                      <m:r>
                        <a:rPr kumimoji="1" lang="en-US" altLang="zh-CN" sz="2800" i="1" dirty="0">
                          <a:solidFill>
                            <a:srgbClr val="7030A0"/>
                          </a:solidFill>
                          <a:latin typeface="Cambria Math" panose="02040503050406030204" pitchFamily="18" charset="0"/>
                          <a:ea typeface="Songti SC" panose="02010600040101010101" pitchFamily="2" charset="-122"/>
                        </a:rPr>
                        <m:t>𝐴</m:t>
                      </m:r>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𝐵</m:t>
                          </m:r>
                        </m:e>
                      </m:acc>
                      <m:r>
                        <a:rPr kumimoji="1" lang="zh-CN" altLang="en-US" sz="2800" b="0" i="1" dirty="0" smtClean="0">
                          <a:solidFill>
                            <a:srgbClr val="7030A0"/>
                          </a:solidFill>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a:p>
                <a:pPr>
                  <a:lnSpc>
                    <a:spcPct val="150000"/>
                  </a:lnSpc>
                  <a:spcBef>
                    <a:spcPts val="2400"/>
                  </a:spcBef>
                </a:pPr>
                <a14:m>
                  <m:oMathPara xmlns:m="http://schemas.openxmlformats.org/officeDocument/2006/math">
                    <m:oMathParaPr>
                      <m:jc m:val="centerGroup"/>
                    </m:oMathParaPr>
                    <m:oMath xmlns:m="http://schemas.openxmlformats.org/officeDocument/2006/math">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latin typeface="Cambria Math" panose="02040503050406030204" pitchFamily="18" charset="0"/>
                              <a:ea typeface="Songti SC" panose="02010600040101010101" pitchFamily="2" charset="-122"/>
                            </a:rPr>
                          </m:ctrlPr>
                        </m:accPr>
                        <m:e>
                          <m:r>
                            <a:rPr kumimoji="1" lang="en-US" altLang="zh-CN" sz="2800" i="1" dirty="0">
                              <a:latin typeface="Cambria Math" panose="02040503050406030204" pitchFamily="18" charset="0"/>
                              <a:ea typeface="Songti SC" panose="02010600040101010101" pitchFamily="2" charset="-122"/>
                            </a:rPr>
                            <m:t>𝐴</m:t>
                          </m:r>
                        </m:e>
                      </m:acc>
                      <m:r>
                        <a:rPr kumimoji="1" lang="en-US" altLang="zh-CN" sz="2800" i="1" dirty="0">
                          <a:latin typeface="Cambria Math" panose="02040503050406030204" pitchFamily="18" charset="0"/>
                          <a:ea typeface="Songti SC" panose="02010600040101010101" pitchFamily="2" charset="-122"/>
                        </a:rPr>
                        <m:t>𝐵</m:t>
                      </m:r>
                      <m:r>
                        <a:rPr kumimoji="1" lang="en-US" altLang="zh-CN" sz="2800" i="1" dirty="0">
                          <a:latin typeface="Cambria Math" panose="02040503050406030204" pitchFamily="18" charset="0"/>
                          <a:ea typeface="Songti SC" panose="02010600040101010101" pitchFamily="2" charset="-122"/>
                        </a:rPr>
                        <m:t>+</m:t>
                      </m:r>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𝐵</m:t>
                          </m:r>
                        </m:e>
                      </m:acc>
                      <m:acc>
                        <m:accPr>
                          <m:chr m:val="̅"/>
                          <m:ctrlPr>
                            <a:rPr kumimoji="1" lang="en-US" altLang="zh-CN" sz="2800" i="1" dirty="0">
                              <a:solidFill>
                                <a:srgbClr val="7030A0"/>
                              </a:solidFill>
                              <a:latin typeface="Cambria Math" panose="02040503050406030204" pitchFamily="18" charset="0"/>
                              <a:ea typeface="Songti SC" panose="02010600040101010101" pitchFamily="2" charset="-122"/>
                            </a:rPr>
                          </m:ctrlPr>
                        </m:accPr>
                        <m:e>
                          <m:r>
                            <a:rPr kumimoji="1" lang="en-US" altLang="zh-CN" sz="2800" i="1" dirty="0">
                              <a:solidFill>
                                <a:srgbClr val="7030A0"/>
                              </a:solidFill>
                              <a:latin typeface="Cambria Math" panose="02040503050406030204" pitchFamily="18" charset="0"/>
                              <a:ea typeface="Songti SC" panose="02010600040101010101" pitchFamily="2" charset="-122"/>
                            </a:rPr>
                            <m:t>𝐶</m:t>
                          </m:r>
                        </m:e>
                      </m:acc>
                      <m:r>
                        <a:rPr kumimoji="1" lang="en-US" altLang="zh-CN" sz="2800" i="1" dirty="0">
                          <a:solidFill>
                            <a:srgbClr val="7030A0"/>
                          </a:solidFill>
                          <a:latin typeface="Cambria Math" panose="02040503050406030204" pitchFamily="18" charset="0"/>
                          <a:ea typeface="Songti SC" panose="02010600040101010101" pitchFamily="2" charset="-122"/>
                        </a:rPr>
                        <m:t>+</m:t>
                      </m:r>
                      <m:r>
                        <a:rPr kumimoji="1" lang="en-US" altLang="zh-CN" sz="2800" i="1" dirty="0">
                          <a:solidFill>
                            <a:srgbClr val="7030A0"/>
                          </a:solidFill>
                          <a:latin typeface="Cambria Math" panose="02040503050406030204" pitchFamily="18" charset="0"/>
                          <a:ea typeface="Songti SC" panose="02010600040101010101" pitchFamily="2" charset="-122"/>
                        </a:rPr>
                        <m:t>𝐴𝐶</m:t>
                      </m:r>
                      <m:r>
                        <a:rPr kumimoji="1" lang="zh-CN" altLang="en-US" sz="2800" b="0" i="1" dirty="0" smtClean="0">
                          <a:solidFill>
                            <a:srgbClr val="7030A0"/>
                          </a:solidFill>
                          <a:latin typeface="Cambria Math" panose="02040503050406030204" pitchFamily="18" charset="0"/>
                          <a:ea typeface="Songti SC" panose="02010600040101010101" pitchFamily="2" charset="-122"/>
                        </a:rPr>
                        <m:t>                                 </m:t>
                      </m:r>
                    </m:oMath>
                  </m:oMathPara>
                </a14:m>
                <a:endParaRPr kumimoji="1" lang="en-US" altLang="zh-CN" sz="2800" dirty="0">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0AC55609-C8EB-414A-B6F7-E990C38BE82B}"/>
                  </a:ext>
                </a:extLst>
              </p:cNvPr>
              <p:cNvSpPr txBox="1">
                <a:spLocks noRot="1" noChangeAspect="1" noMove="1" noResize="1" noEditPoints="1" noAdjustHandles="1" noChangeArrowheads="1" noChangeShapeType="1" noTextEdit="1"/>
              </p:cNvSpPr>
              <p:nvPr/>
            </p:nvSpPr>
            <p:spPr>
              <a:xfrm>
                <a:off x="844378" y="2233463"/>
                <a:ext cx="10503243" cy="4624536"/>
              </a:xfrm>
              <a:prstGeom prst="rect">
                <a:avLst/>
              </a:prstGeom>
              <a:blipFill>
                <a:blip r:embed="rId3"/>
                <a:stretch>
                  <a:fillRect l="-1086" t="-274"/>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159FEA16-9BA3-022A-541F-7CE0CB784C9A}"/>
              </a:ext>
            </a:extLst>
          </p:cNvPr>
          <p:cNvSpPr>
            <a:spLocks noGrp="1"/>
          </p:cNvSpPr>
          <p:nvPr>
            <p:ph type="sldNum" sz="quarter" idx="12"/>
          </p:nvPr>
        </p:nvSpPr>
        <p:spPr/>
        <p:txBody>
          <a:bodyPr/>
          <a:lstStyle/>
          <a:p>
            <a:fld id="{392CBAA0-59E6-204E-8F03-85E5040D48B8}" type="slidenum">
              <a:rPr kumimoji="1" lang="zh-CN" altLang="en-US" smtClean="0"/>
              <a:t>45</a:t>
            </a:fld>
            <a:r>
              <a:rPr kumimoji="1" lang="en-US" altLang="zh-CN"/>
              <a:t>/90</a:t>
            </a:r>
            <a:endParaRPr kumimoji="1" lang="zh-CN" altLang="en-US" dirty="0"/>
          </a:p>
        </p:txBody>
      </p:sp>
    </p:spTree>
    <p:extLst>
      <p:ext uri="{BB962C8B-B14F-4D97-AF65-F5344CB8AC3E}">
        <p14:creationId xmlns:p14="http://schemas.microsoft.com/office/powerpoint/2010/main" val="22388371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逻辑代数的基本概念、公式和定理</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latin typeface="Myriad Pro" panose="020B0503030403020204" pitchFamily="34" charset="0"/>
                <a:ea typeface="Songti SC" panose="02010600040101010101" pitchFamily="2" charset="-122"/>
              </a:rPr>
              <a:t>逻辑函数的化简方法</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latin typeface="KaiTi" panose="02010609060101010101" pitchFamily="49" charset="-122"/>
                <a:ea typeface="KaiTi" panose="02010609060101010101" pitchFamily="49" charset="-122"/>
              </a:rPr>
              <a:t>逻辑函数的图形化简法</a:t>
            </a:r>
            <a:endParaRPr kumimoji="1" lang="en-US" altLang="zh-CN" sz="2400" dirty="0">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58318708-ECE6-D485-73A6-81B4E1638877}"/>
              </a:ext>
            </a:extLst>
          </p:cNvPr>
          <p:cNvSpPr>
            <a:spLocks noGrp="1"/>
          </p:cNvSpPr>
          <p:nvPr>
            <p:ph type="sldNum" sz="quarter" idx="12"/>
          </p:nvPr>
        </p:nvSpPr>
        <p:spPr/>
        <p:txBody>
          <a:bodyPr/>
          <a:lstStyle/>
          <a:p>
            <a:fld id="{392CBAA0-59E6-204E-8F03-85E5040D48B8}" type="slidenum">
              <a:rPr kumimoji="1" lang="zh-CN" altLang="en-US" smtClean="0"/>
              <a:t>46</a:t>
            </a:fld>
            <a:r>
              <a:rPr kumimoji="1" lang="en-US" altLang="zh-CN"/>
              <a:t>/90</a:t>
            </a:r>
            <a:endParaRPr kumimoji="1" lang="zh-CN" altLang="en-US" dirty="0"/>
          </a:p>
        </p:txBody>
      </p:sp>
    </p:spTree>
    <p:extLst>
      <p:ext uri="{BB962C8B-B14F-4D97-AF65-F5344CB8AC3E}">
        <p14:creationId xmlns:p14="http://schemas.microsoft.com/office/powerpoint/2010/main" val="456142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2.3</a:t>
            </a:r>
            <a:r>
              <a:rPr kumimoji="1" lang="zh-CN" altLang="en-US" dirty="0"/>
              <a:t> 逻辑函数的图形化简法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08918"/>
            <a:ext cx="12192000" cy="152618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用卡诺图化简逻辑函数，求函数的最简与或表达式的方法</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有比较明确的步骤可以遵循，结果是否最简，判断起来也比较容易</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但是，当变量超过</a:t>
            </a:r>
            <a:r>
              <a:rPr kumimoji="1" lang="en-US" altLang="zh-CN" sz="2400" dirty="0">
                <a:latin typeface="KaiTi" panose="02010609060101010101" pitchFamily="49" charset="-122"/>
                <a:ea typeface="KaiTi" panose="02010609060101010101" pitchFamily="49" charset="-122"/>
              </a:rPr>
              <a:t>6</a:t>
            </a:r>
            <a:r>
              <a:rPr kumimoji="1" lang="zh-CN" altLang="en-US" sz="2400" dirty="0">
                <a:latin typeface="KaiTi" panose="02010609060101010101" pitchFamily="49" charset="-122"/>
                <a:ea typeface="KaiTi" panose="02010609060101010101" pitchFamily="49" charset="-122"/>
              </a:rPr>
              <a:t>个以上时，就没有什么实用价值了</a:t>
            </a:r>
            <a:endParaRPr kumimoji="1" lang="en-US" altLang="zh-CN" sz="2400" dirty="0">
              <a:latin typeface="KaiTi" panose="02010609060101010101" pitchFamily="49" charset="-122"/>
              <a:ea typeface="KaiTi" panose="02010609060101010101" pitchFamily="49" charset="-122"/>
            </a:endParaRPr>
          </a:p>
        </p:txBody>
      </p:sp>
      <p:sp>
        <p:nvSpPr>
          <p:cNvPr id="6" name="文本框 5">
            <a:extLst>
              <a:ext uri="{FF2B5EF4-FFF2-40B4-BE49-F238E27FC236}">
                <a16:creationId xmlns:a16="http://schemas.microsoft.com/office/drawing/2014/main" id="{1DCDD22C-B2E8-F74B-AD9B-1399F20913E7}"/>
              </a:ext>
            </a:extLst>
          </p:cNvPr>
          <p:cNvSpPr txBox="1"/>
          <p:nvPr/>
        </p:nvSpPr>
        <p:spPr>
          <a:xfrm>
            <a:off x="0" y="2990427"/>
            <a:ext cx="12192000" cy="102823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逻辑变量的卡诺图</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变量卡诺图实际上是一种最小项方块图</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graphicFrame>
            <p:nvGraphicFramePr>
              <p:cNvPr id="7" name="表格 6">
                <a:extLst>
                  <a:ext uri="{FF2B5EF4-FFF2-40B4-BE49-F238E27FC236}">
                    <a16:creationId xmlns:a16="http://schemas.microsoft.com/office/drawing/2014/main" id="{A7F3BE36-591D-1642-A6AD-AB2C11E48BF5}"/>
                  </a:ext>
                </a:extLst>
              </p:cNvPr>
              <p:cNvGraphicFramePr>
                <a:graphicFrameLocks noGrp="1"/>
              </p:cNvGraphicFramePr>
              <p:nvPr>
                <p:extLst>
                  <p:ext uri="{D42A27DB-BD31-4B8C-83A1-F6EECF244321}">
                    <p14:modId xmlns:p14="http://schemas.microsoft.com/office/powerpoint/2010/main" val="1857576604"/>
                  </p:ext>
                </p:extLst>
              </p:nvPr>
            </p:nvGraphicFramePr>
            <p:xfrm>
              <a:off x="973074" y="5149726"/>
              <a:ext cx="1209294" cy="1182560"/>
            </p:xfrm>
            <a:graphic>
              <a:graphicData uri="http://schemas.openxmlformats.org/drawingml/2006/table">
                <a:tbl>
                  <a:tblPr/>
                  <a:tblGrid>
                    <a:gridCol w="604647">
                      <a:extLst>
                        <a:ext uri="{9D8B030D-6E8A-4147-A177-3AD203B41FA5}">
                          <a16:colId xmlns:a16="http://schemas.microsoft.com/office/drawing/2014/main" val="1491687004"/>
                        </a:ext>
                      </a:extLst>
                    </a:gridCol>
                    <a:gridCol w="604647">
                      <a:extLst>
                        <a:ext uri="{9D8B030D-6E8A-4147-A177-3AD203B41FA5}">
                          <a16:colId xmlns:a16="http://schemas.microsoft.com/office/drawing/2014/main" val="2197455003"/>
                        </a:ext>
                      </a:extLst>
                    </a:gridCol>
                  </a:tblGrid>
                  <a:tr h="591742">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sz="2400" b="0" i="1" smtClean="0">
                                        <a:solidFill>
                                          <a:schemeClr val="tx1"/>
                                        </a:solidFill>
                                        <a:latin typeface="Cambria Math" panose="02040503050406030204" pitchFamily="18" charset="0"/>
                                      </a:rPr>
                                    </m:ctrlPr>
                                  </m:accPr>
                                  <m:e>
                                    <m:r>
                                      <a:rPr lang="en-US" altLang="zh-CN" sz="2400" b="0" i="1" smtClean="0">
                                        <a:solidFill>
                                          <a:schemeClr val="tx1"/>
                                        </a:solidFill>
                                        <a:latin typeface="Cambria Math" panose="02040503050406030204" pitchFamily="18" charset="0"/>
                                      </a:rPr>
                                      <m:t>𝐴</m:t>
                                    </m:r>
                                  </m:e>
                                </m:acc>
                                <m:acc>
                                  <m:accPr>
                                    <m:chr m:val="̅"/>
                                    <m:ctrlPr>
                                      <a:rPr lang="en-US" altLang="zh-CN" sz="2400" b="0" i="1" smtClean="0">
                                        <a:solidFill>
                                          <a:schemeClr val="tx1"/>
                                        </a:solidFill>
                                        <a:latin typeface="Cambria Math" panose="02040503050406030204" pitchFamily="18" charset="0"/>
                                      </a:rPr>
                                    </m:ctrlPr>
                                  </m:accPr>
                                  <m:e>
                                    <m:r>
                                      <a:rPr lang="en-US" altLang="zh-CN" sz="2400" b="0" i="1" smtClean="0">
                                        <a:solidFill>
                                          <a:schemeClr val="tx1"/>
                                        </a:solidFill>
                                        <a:latin typeface="Cambria Math" panose="02040503050406030204" pitchFamily="18" charset="0"/>
                                      </a:rPr>
                                      <m:t>𝐵</m:t>
                                    </m:r>
                                  </m:e>
                                </m:acc>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altLang="zh-CN" sz="2400" b="0" i="1" smtClean="0">
                                        <a:solidFill>
                                          <a:schemeClr val="tx1"/>
                                        </a:solidFill>
                                        <a:latin typeface="Cambria Math" panose="02040503050406030204" pitchFamily="18" charset="0"/>
                                      </a:rPr>
                                    </m:ctrlPr>
                                  </m:accPr>
                                  <m:e>
                                    <m:r>
                                      <a:rPr lang="en-US" altLang="zh-CN" sz="2400" b="0" i="1" smtClean="0">
                                        <a:solidFill>
                                          <a:schemeClr val="tx1"/>
                                        </a:solidFill>
                                        <a:latin typeface="Cambria Math" panose="02040503050406030204" pitchFamily="18" charset="0"/>
                                      </a:rPr>
                                      <m:t>𝐴</m:t>
                                    </m:r>
                                  </m:e>
                                </m:acc>
                                <m:r>
                                  <a:rPr lang="en-US" altLang="zh-CN" sz="2400" b="0" i="1" smtClean="0">
                                    <a:solidFill>
                                      <a:schemeClr val="tx1"/>
                                    </a:solidFill>
                                    <a:latin typeface="Cambria Math" panose="02040503050406030204" pitchFamily="18" charset="0"/>
                                  </a:rPr>
                                  <m:t>𝐵</m:t>
                                </m:r>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𝐴</m:t>
                                </m:r>
                                <m:acc>
                                  <m:accPr>
                                    <m:chr m:val="̅"/>
                                    <m:ctrlPr>
                                      <a:rPr lang="en-US" altLang="zh-CN" sz="2400" b="0" i="1" smtClean="0">
                                        <a:solidFill>
                                          <a:schemeClr val="tx1"/>
                                        </a:solidFill>
                                        <a:latin typeface="Cambria Math" panose="02040503050406030204" pitchFamily="18" charset="0"/>
                                      </a:rPr>
                                    </m:ctrlPr>
                                  </m:accPr>
                                  <m:e>
                                    <m:r>
                                      <a:rPr lang="en-US" altLang="zh-CN" sz="2400" b="0" i="1" smtClean="0">
                                        <a:solidFill>
                                          <a:schemeClr val="tx1"/>
                                        </a:solidFill>
                                        <a:latin typeface="Cambria Math" panose="02040503050406030204" pitchFamily="18" charset="0"/>
                                      </a:rPr>
                                      <m:t>𝐵</m:t>
                                    </m:r>
                                  </m:e>
                                </m:acc>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𝐴𝐵</m:t>
                                </m:r>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Choice>
        <mc:Fallback xmlns="">
          <p:graphicFrame>
            <p:nvGraphicFramePr>
              <p:cNvPr id="7" name="表格 6">
                <a:extLst>
                  <a:ext uri="{FF2B5EF4-FFF2-40B4-BE49-F238E27FC236}">
                    <a16:creationId xmlns:a16="http://schemas.microsoft.com/office/drawing/2014/main" id="{A7F3BE36-591D-1642-A6AD-AB2C11E48BF5}"/>
                  </a:ext>
                </a:extLst>
              </p:cNvPr>
              <p:cNvGraphicFramePr>
                <a:graphicFrameLocks noGrp="1"/>
              </p:cNvGraphicFramePr>
              <p:nvPr>
                <p:extLst>
                  <p:ext uri="{D42A27DB-BD31-4B8C-83A1-F6EECF244321}">
                    <p14:modId xmlns:p14="http://schemas.microsoft.com/office/powerpoint/2010/main" val="1857576604"/>
                  </p:ext>
                </p:extLst>
              </p:nvPr>
            </p:nvGraphicFramePr>
            <p:xfrm>
              <a:off x="973074" y="5149726"/>
              <a:ext cx="1209294" cy="1182560"/>
            </p:xfrm>
            <a:graphic>
              <a:graphicData uri="http://schemas.openxmlformats.org/drawingml/2006/table">
                <a:tbl>
                  <a:tblPr/>
                  <a:tblGrid>
                    <a:gridCol w="604647">
                      <a:extLst>
                        <a:ext uri="{9D8B030D-6E8A-4147-A177-3AD203B41FA5}">
                          <a16:colId xmlns:a16="http://schemas.microsoft.com/office/drawing/2014/main" val="1491687004"/>
                        </a:ext>
                      </a:extLst>
                    </a:gridCol>
                    <a:gridCol w="604647">
                      <a:extLst>
                        <a:ext uri="{9D8B030D-6E8A-4147-A177-3AD203B41FA5}">
                          <a16:colId xmlns:a16="http://schemas.microsoft.com/office/drawing/2014/main" val="2197455003"/>
                        </a:ext>
                      </a:extLst>
                    </a:gridCol>
                  </a:tblGrid>
                  <a:tr h="591742">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83" t="-2128" r="-100000" b="-100000"/>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02083" t="-2128" b="-100000"/>
                          </a:stretch>
                        </a:blipFill>
                      </a:tcPr>
                    </a:tc>
                    <a:extLst>
                      <a:ext uri="{0D108BD9-81ED-4DB2-BD59-A6C34878D82A}">
                        <a16:rowId xmlns:a16="http://schemas.microsoft.com/office/drawing/2014/main" val="425579326"/>
                      </a:ext>
                    </a:extLst>
                  </a:tr>
                  <a:tr h="590818">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83" t="-102128" r="-100000"/>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02083" t="-102128"/>
                          </a:stretch>
                        </a:blipFill>
                      </a:tcPr>
                    </a:tc>
                    <a:extLst>
                      <a:ext uri="{0D108BD9-81ED-4DB2-BD59-A6C34878D82A}">
                        <a16:rowId xmlns:a16="http://schemas.microsoft.com/office/drawing/2014/main" val="3115402509"/>
                      </a:ext>
                    </a:extLst>
                  </a:tr>
                </a:tbl>
              </a:graphicData>
            </a:graphic>
          </p:graphicFrame>
        </mc:Fallback>
      </mc:AlternateContent>
      <p:cxnSp>
        <p:nvCxnSpPr>
          <p:cNvPr id="10" name="直线连接符 9">
            <a:extLst>
              <a:ext uri="{FF2B5EF4-FFF2-40B4-BE49-F238E27FC236}">
                <a16:creationId xmlns:a16="http://schemas.microsoft.com/office/drawing/2014/main" id="{E1A881BD-C22B-E64E-9242-38E02A9E6DB2}"/>
              </a:ext>
            </a:extLst>
          </p:cNvPr>
          <p:cNvCxnSpPr/>
          <p:nvPr/>
        </p:nvCxnSpPr>
        <p:spPr>
          <a:xfrm flipH="1" flipV="1">
            <a:off x="487680" y="4608576"/>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A67C8BE-7755-BB42-B1A3-DBCCBB12EEAE}"/>
                  </a:ext>
                </a:extLst>
              </p:cNvPr>
              <p:cNvSpPr txBox="1"/>
              <p:nvPr/>
            </p:nvSpPr>
            <p:spPr>
              <a:xfrm>
                <a:off x="345910" y="4780394"/>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11" name="文本框 10">
                <a:extLst>
                  <a:ext uri="{FF2B5EF4-FFF2-40B4-BE49-F238E27FC236}">
                    <a16:creationId xmlns:a16="http://schemas.microsoft.com/office/drawing/2014/main" id="{FA67C8BE-7755-BB42-B1A3-DBCCBB12EEAE}"/>
                  </a:ext>
                </a:extLst>
              </p:cNvPr>
              <p:cNvSpPr txBox="1">
                <a:spLocks noRot="1" noChangeAspect="1" noMove="1" noResize="1" noEditPoints="1" noAdjustHandles="1" noChangeArrowheads="1" noChangeShapeType="1" noTextEdit="1"/>
              </p:cNvSpPr>
              <p:nvPr/>
            </p:nvSpPr>
            <p:spPr>
              <a:xfrm>
                <a:off x="345910" y="4780394"/>
                <a:ext cx="283539" cy="369332"/>
              </a:xfrm>
              <a:prstGeom prst="rect">
                <a:avLst/>
              </a:prstGeom>
              <a:blipFill>
                <a:blip r:embed="rId3"/>
                <a:stretch>
                  <a:fillRect l="-16667" r="-16667"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5383D38E-9CA6-E444-94C5-854DA6AB4BFA}"/>
                  </a:ext>
                </a:extLst>
              </p:cNvPr>
              <p:cNvSpPr txBox="1"/>
              <p:nvPr/>
            </p:nvSpPr>
            <p:spPr>
              <a:xfrm>
                <a:off x="771219" y="4524927"/>
                <a:ext cx="29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5383D38E-9CA6-E444-94C5-854DA6AB4BFA}"/>
                  </a:ext>
                </a:extLst>
              </p:cNvPr>
              <p:cNvSpPr txBox="1">
                <a:spLocks noRot="1" noChangeAspect="1" noMove="1" noResize="1" noEditPoints="1" noAdjustHandles="1" noChangeArrowheads="1" noChangeShapeType="1" noTextEdit="1"/>
              </p:cNvSpPr>
              <p:nvPr/>
            </p:nvSpPr>
            <p:spPr>
              <a:xfrm>
                <a:off x="771219" y="4524927"/>
                <a:ext cx="295209" cy="369332"/>
              </a:xfrm>
              <a:prstGeom prst="rect">
                <a:avLst/>
              </a:prstGeom>
              <a:blipFill>
                <a:blip r:embed="rId4"/>
                <a:stretch>
                  <a:fillRect l="-20833" r="-16667"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EEB9B55-D52C-414C-8D28-741932BE79CF}"/>
                  </a:ext>
                </a:extLst>
              </p:cNvPr>
              <p:cNvSpPr txBox="1"/>
              <p:nvPr/>
            </p:nvSpPr>
            <p:spPr>
              <a:xfrm>
                <a:off x="1163259" y="4780394"/>
                <a:ext cx="29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rPr>
                          </m:ctrlPr>
                        </m:accPr>
                        <m:e>
                          <m:r>
                            <a:rPr kumimoji="1" lang="en-US" altLang="zh-CN" sz="2400" b="0" i="1" smtClean="0">
                              <a:latin typeface="Cambria Math" panose="02040503050406030204" pitchFamily="18" charset="0"/>
                            </a:rPr>
                            <m:t>𝐵</m:t>
                          </m:r>
                        </m:e>
                      </m:acc>
                    </m:oMath>
                  </m:oMathPara>
                </a14:m>
                <a:endParaRPr kumimoji="1" lang="zh-CN" altLang="en-US" sz="2400" dirty="0"/>
              </a:p>
            </p:txBody>
          </p:sp>
        </mc:Choice>
        <mc:Fallback xmlns="">
          <p:sp>
            <p:nvSpPr>
              <p:cNvPr id="13" name="文本框 12">
                <a:extLst>
                  <a:ext uri="{FF2B5EF4-FFF2-40B4-BE49-F238E27FC236}">
                    <a16:creationId xmlns:a16="http://schemas.microsoft.com/office/drawing/2014/main" id="{9EEB9B55-D52C-414C-8D28-741932BE79CF}"/>
                  </a:ext>
                </a:extLst>
              </p:cNvPr>
              <p:cNvSpPr txBox="1">
                <a:spLocks noRot="1" noChangeAspect="1" noMove="1" noResize="1" noEditPoints="1" noAdjustHandles="1" noChangeArrowheads="1" noChangeShapeType="1" noTextEdit="1"/>
              </p:cNvSpPr>
              <p:nvPr/>
            </p:nvSpPr>
            <p:spPr>
              <a:xfrm>
                <a:off x="1163259" y="4780394"/>
                <a:ext cx="295209" cy="369332"/>
              </a:xfrm>
              <a:prstGeom prst="rect">
                <a:avLst/>
              </a:prstGeom>
              <a:blipFill>
                <a:blip r:embed="rId5"/>
                <a:stretch>
                  <a:fillRect l="-20833" r="-16667"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496031C-B251-9E41-90F8-EDC9BFF7E761}"/>
                  </a:ext>
                </a:extLst>
              </p:cNvPr>
              <p:cNvSpPr txBox="1"/>
              <p:nvPr/>
            </p:nvSpPr>
            <p:spPr>
              <a:xfrm>
                <a:off x="1746579" y="4762671"/>
                <a:ext cx="29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8496031C-B251-9E41-90F8-EDC9BFF7E761}"/>
                  </a:ext>
                </a:extLst>
              </p:cNvPr>
              <p:cNvSpPr txBox="1">
                <a:spLocks noRot="1" noChangeAspect="1" noMove="1" noResize="1" noEditPoints="1" noAdjustHandles="1" noChangeArrowheads="1" noChangeShapeType="1" noTextEdit="1"/>
              </p:cNvSpPr>
              <p:nvPr/>
            </p:nvSpPr>
            <p:spPr>
              <a:xfrm>
                <a:off x="1746579" y="4762671"/>
                <a:ext cx="295209" cy="369332"/>
              </a:xfrm>
              <a:prstGeom prst="rect">
                <a:avLst/>
              </a:prstGeom>
              <a:blipFill>
                <a:blip r:embed="rId6"/>
                <a:stretch>
                  <a:fillRect l="-20833" r="-16667"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209EFEA1-C290-B34D-8F7D-419ABB75E67D}"/>
                  </a:ext>
                </a:extLst>
              </p:cNvPr>
              <p:cNvSpPr txBox="1"/>
              <p:nvPr/>
            </p:nvSpPr>
            <p:spPr>
              <a:xfrm>
                <a:off x="629449" y="5911463"/>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209EFEA1-C290-B34D-8F7D-419ABB75E67D}"/>
                  </a:ext>
                </a:extLst>
              </p:cNvPr>
              <p:cNvSpPr txBox="1">
                <a:spLocks noRot="1" noChangeAspect="1" noMove="1" noResize="1" noEditPoints="1" noAdjustHandles="1" noChangeArrowheads="1" noChangeShapeType="1" noTextEdit="1"/>
              </p:cNvSpPr>
              <p:nvPr/>
            </p:nvSpPr>
            <p:spPr>
              <a:xfrm>
                <a:off x="629449" y="5911463"/>
                <a:ext cx="283539" cy="369332"/>
              </a:xfrm>
              <a:prstGeom prst="rect">
                <a:avLst/>
              </a:prstGeom>
              <a:blipFill>
                <a:blip r:embed="rId7"/>
                <a:stretch>
                  <a:fillRect l="-21739" r="-173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F01FA943-75D3-094D-B4B1-FB6A721FF395}"/>
                  </a:ext>
                </a:extLst>
              </p:cNvPr>
              <p:cNvSpPr txBox="1"/>
              <p:nvPr/>
            </p:nvSpPr>
            <p:spPr>
              <a:xfrm>
                <a:off x="596265" y="5286664"/>
                <a:ext cx="283539" cy="37010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rPr>
                          </m:ctrlPr>
                        </m:accPr>
                        <m:e>
                          <m:r>
                            <a:rPr kumimoji="1" lang="en-US" altLang="zh-CN" sz="2400" b="0" i="1" smtClean="0">
                              <a:latin typeface="Cambria Math" panose="02040503050406030204" pitchFamily="18" charset="0"/>
                            </a:rPr>
                            <m:t>𝐴</m:t>
                          </m:r>
                        </m:e>
                      </m:acc>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F01FA943-75D3-094D-B4B1-FB6A721FF395}"/>
                  </a:ext>
                </a:extLst>
              </p:cNvPr>
              <p:cNvSpPr txBox="1">
                <a:spLocks noRot="1" noChangeAspect="1" noMove="1" noResize="1" noEditPoints="1" noAdjustHandles="1" noChangeArrowheads="1" noChangeShapeType="1" noTextEdit="1"/>
              </p:cNvSpPr>
              <p:nvPr/>
            </p:nvSpPr>
            <p:spPr>
              <a:xfrm>
                <a:off x="596265" y="5286664"/>
                <a:ext cx="283539" cy="370101"/>
              </a:xfrm>
              <a:prstGeom prst="rect">
                <a:avLst/>
              </a:prstGeom>
              <a:blipFill>
                <a:blip r:embed="rId8"/>
                <a:stretch>
                  <a:fillRect l="-17391" r="-17391"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7" name="表格 16">
                <a:extLst>
                  <a:ext uri="{FF2B5EF4-FFF2-40B4-BE49-F238E27FC236}">
                    <a16:creationId xmlns:a16="http://schemas.microsoft.com/office/drawing/2014/main" id="{79CE307D-BC5B-9249-8A95-F35D54ACA16D}"/>
                  </a:ext>
                </a:extLst>
              </p:cNvPr>
              <p:cNvGraphicFramePr>
                <a:graphicFrameLocks noGrp="1"/>
              </p:cNvGraphicFramePr>
              <p:nvPr>
                <p:extLst>
                  <p:ext uri="{D42A27DB-BD31-4B8C-83A1-F6EECF244321}">
                    <p14:modId xmlns:p14="http://schemas.microsoft.com/office/powerpoint/2010/main" val="243536539"/>
                  </p:ext>
                </p:extLst>
              </p:nvPr>
            </p:nvGraphicFramePr>
            <p:xfrm>
              <a:off x="3817195" y="5146174"/>
              <a:ext cx="1209294" cy="1182560"/>
            </p:xfrm>
            <a:graphic>
              <a:graphicData uri="http://schemas.openxmlformats.org/drawingml/2006/table">
                <a:tbl>
                  <a:tblPr/>
                  <a:tblGrid>
                    <a:gridCol w="604647">
                      <a:extLst>
                        <a:ext uri="{9D8B030D-6E8A-4147-A177-3AD203B41FA5}">
                          <a16:colId xmlns:a16="http://schemas.microsoft.com/office/drawing/2014/main" val="1491687004"/>
                        </a:ext>
                      </a:extLst>
                    </a:gridCol>
                    <a:gridCol w="604647">
                      <a:extLst>
                        <a:ext uri="{9D8B030D-6E8A-4147-A177-3AD203B41FA5}">
                          <a16:colId xmlns:a16="http://schemas.microsoft.com/office/drawing/2014/main" val="2197455003"/>
                        </a:ext>
                      </a:extLst>
                    </a:gridCol>
                  </a:tblGrid>
                  <a:tr h="591742">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𝑚</m:t>
                                    </m:r>
                                  </m:e>
                                  <m:sub>
                                    <m:r>
                                      <a:rPr lang="en-US" altLang="zh-CN" sz="2400" b="0" i="1" smtClean="0">
                                        <a:solidFill>
                                          <a:schemeClr val="tx1"/>
                                        </a:solidFill>
                                        <a:latin typeface="Cambria Math" panose="02040503050406030204" pitchFamily="18" charset="0"/>
                                      </a:rPr>
                                      <m:t>0</m:t>
                                    </m:r>
                                  </m:sub>
                                </m:sSub>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𝑚</m:t>
                                    </m:r>
                                  </m:e>
                                  <m:sub>
                                    <m:r>
                                      <a:rPr lang="en-US" altLang="zh-CN" sz="2400" b="0" i="1" smtClean="0">
                                        <a:solidFill>
                                          <a:schemeClr val="tx1"/>
                                        </a:solidFill>
                                        <a:latin typeface="Cambria Math" panose="02040503050406030204" pitchFamily="18" charset="0"/>
                                      </a:rPr>
                                      <m:t>1</m:t>
                                    </m:r>
                                  </m:sub>
                                </m:sSub>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𝑚</m:t>
                                    </m:r>
                                  </m:e>
                                  <m:sub>
                                    <m:r>
                                      <a:rPr lang="en-US" altLang="zh-CN" sz="2400" b="0" i="1" smtClean="0">
                                        <a:solidFill>
                                          <a:schemeClr val="tx1"/>
                                        </a:solidFill>
                                        <a:latin typeface="Cambria Math" panose="02040503050406030204" pitchFamily="18" charset="0"/>
                                      </a:rPr>
                                      <m:t>2</m:t>
                                    </m:r>
                                  </m:sub>
                                </m:sSub>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2400" b="0" i="1" smtClean="0">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𝑚</m:t>
                                    </m:r>
                                  </m:e>
                                  <m:sub>
                                    <m:r>
                                      <a:rPr lang="en-US" altLang="zh-CN" sz="2400" b="0" i="1" smtClean="0">
                                        <a:solidFill>
                                          <a:schemeClr val="tx1"/>
                                        </a:solidFill>
                                        <a:latin typeface="Cambria Math" panose="02040503050406030204" pitchFamily="18" charset="0"/>
                                      </a:rPr>
                                      <m:t>3</m:t>
                                    </m:r>
                                  </m:sub>
                                </m:sSub>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Choice>
        <mc:Fallback xmlns="">
          <p:graphicFrame>
            <p:nvGraphicFramePr>
              <p:cNvPr id="17" name="表格 16">
                <a:extLst>
                  <a:ext uri="{FF2B5EF4-FFF2-40B4-BE49-F238E27FC236}">
                    <a16:creationId xmlns:a16="http://schemas.microsoft.com/office/drawing/2014/main" id="{79CE307D-BC5B-9249-8A95-F35D54ACA16D}"/>
                  </a:ext>
                </a:extLst>
              </p:cNvPr>
              <p:cNvGraphicFramePr>
                <a:graphicFrameLocks noGrp="1"/>
              </p:cNvGraphicFramePr>
              <p:nvPr>
                <p:extLst>
                  <p:ext uri="{D42A27DB-BD31-4B8C-83A1-F6EECF244321}">
                    <p14:modId xmlns:p14="http://schemas.microsoft.com/office/powerpoint/2010/main" val="243536539"/>
                  </p:ext>
                </p:extLst>
              </p:nvPr>
            </p:nvGraphicFramePr>
            <p:xfrm>
              <a:off x="3817195" y="5146174"/>
              <a:ext cx="1209294" cy="1182560"/>
            </p:xfrm>
            <a:graphic>
              <a:graphicData uri="http://schemas.openxmlformats.org/drawingml/2006/table">
                <a:tbl>
                  <a:tblPr/>
                  <a:tblGrid>
                    <a:gridCol w="604647">
                      <a:extLst>
                        <a:ext uri="{9D8B030D-6E8A-4147-A177-3AD203B41FA5}">
                          <a16:colId xmlns:a16="http://schemas.microsoft.com/office/drawing/2014/main" val="1491687004"/>
                        </a:ext>
                      </a:extLst>
                    </a:gridCol>
                    <a:gridCol w="604647">
                      <a:extLst>
                        <a:ext uri="{9D8B030D-6E8A-4147-A177-3AD203B41FA5}">
                          <a16:colId xmlns:a16="http://schemas.microsoft.com/office/drawing/2014/main" val="2197455003"/>
                        </a:ext>
                      </a:extLst>
                    </a:gridCol>
                  </a:tblGrid>
                  <a:tr h="591742">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9"/>
                          <a:stretch>
                            <a:fillRect t="-2128" r="-100000" b="-100000"/>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9"/>
                          <a:stretch>
                            <a:fillRect l="-100000" t="-2128" b="-100000"/>
                          </a:stretch>
                        </a:blipFill>
                      </a:tcPr>
                    </a:tc>
                    <a:extLst>
                      <a:ext uri="{0D108BD9-81ED-4DB2-BD59-A6C34878D82A}">
                        <a16:rowId xmlns:a16="http://schemas.microsoft.com/office/drawing/2014/main" val="425579326"/>
                      </a:ext>
                    </a:extLst>
                  </a:tr>
                  <a:tr h="590818">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9"/>
                          <a:stretch>
                            <a:fillRect t="-102128" r="-100000"/>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9"/>
                          <a:stretch>
                            <a:fillRect l="-100000" t="-102128"/>
                          </a:stretch>
                        </a:blipFill>
                      </a:tcPr>
                    </a:tc>
                    <a:extLst>
                      <a:ext uri="{0D108BD9-81ED-4DB2-BD59-A6C34878D82A}">
                        <a16:rowId xmlns:a16="http://schemas.microsoft.com/office/drawing/2014/main" val="3115402509"/>
                      </a:ext>
                    </a:extLst>
                  </a:tr>
                </a:tbl>
              </a:graphicData>
            </a:graphic>
          </p:graphicFrame>
        </mc:Fallback>
      </mc:AlternateContent>
      <p:cxnSp>
        <p:nvCxnSpPr>
          <p:cNvPr id="18" name="直线连接符 17">
            <a:extLst>
              <a:ext uri="{FF2B5EF4-FFF2-40B4-BE49-F238E27FC236}">
                <a16:creationId xmlns:a16="http://schemas.microsoft.com/office/drawing/2014/main" id="{5B4B1756-281F-FB40-92A1-C1A531E5CB79}"/>
              </a:ext>
            </a:extLst>
          </p:cNvPr>
          <p:cNvCxnSpPr/>
          <p:nvPr/>
        </p:nvCxnSpPr>
        <p:spPr>
          <a:xfrm flipH="1" flipV="1">
            <a:off x="3331801" y="4605024"/>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73883673-7D98-854A-9E70-A675B914107F}"/>
                  </a:ext>
                </a:extLst>
              </p:cNvPr>
              <p:cNvSpPr txBox="1"/>
              <p:nvPr/>
            </p:nvSpPr>
            <p:spPr>
              <a:xfrm>
                <a:off x="3190031" y="4776842"/>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19" name="文本框 18">
                <a:extLst>
                  <a:ext uri="{FF2B5EF4-FFF2-40B4-BE49-F238E27FC236}">
                    <a16:creationId xmlns:a16="http://schemas.microsoft.com/office/drawing/2014/main" id="{73883673-7D98-854A-9E70-A675B914107F}"/>
                  </a:ext>
                </a:extLst>
              </p:cNvPr>
              <p:cNvSpPr txBox="1">
                <a:spLocks noRot="1" noChangeAspect="1" noMove="1" noResize="1" noEditPoints="1" noAdjustHandles="1" noChangeArrowheads="1" noChangeShapeType="1" noTextEdit="1"/>
              </p:cNvSpPr>
              <p:nvPr/>
            </p:nvSpPr>
            <p:spPr>
              <a:xfrm>
                <a:off x="3190031" y="4776842"/>
                <a:ext cx="283539" cy="369332"/>
              </a:xfrm>
              <a:prstGeom prst="rect">
                <a:avLst/>
              </a:prstGeom>
              <a:blipFill>
                <a:blip r:embed="rId10"/>
                <a:stretch>
                  <a:fillRect l="-16667" r="-12500"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6F75B594-FD48-164F-AE96-10F223A83768}"/>
                  </a:ext>
                </a:extLst>
              </p:cNvPr>
              <p:cNvSpPr txBox="1"/>
              <p:nvPr/>
            </p:nvSpPr>
            <p:spPr>
              <a:xfrm>
                <a:off x="3615340" y="4521375"/>
                <a:ext cx="29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m:t>
                      </m:r>
                    </m:oMath>
                  </m:oMathPara>
                </a14:m>
                <a:endParaRPr kumimoji="1" lang="zh-CN" altLang="en-US" sz="2400" dirty="0"/>
              </a:p>
            </p:txBody>
          </p:sp>
        </mc:Choice>
        <mc:Fallback xmlns="">
          <p:sp>
            <p:nvSpPr>
              <p:cNvPr id="20" name="文本框 19">
                <a:extLst>
                  <a:ext uri="{FF2B5EF4-FFF2-40B4-BE49-F238E27FC236}">
                    <a16:creationId xmlns:a16="http://schemas.microsoft.com/office/drawing/2014/main" id="{6F75B594-FD48-164F-AE96-10F223A83768}"/>
                  </a:ext>
                </a:extLst>
              </p:cNvPr>
              <p:cNvSpPr txBox="1">
                <a:spLocks noRot="1" noChangeAspect="1" noMove="1" noResize="1" noEditPoints="1" noAdjustHandles="1" noChangeArrowheads="1" noChangeShapeType="1" noTextEdit="1"/>
              </p:cNvSpPr>
              <p:nvPr/>
            </p:nvSpPr>
            <p:spPr>
              <a:xfrm>
                <a:off x="3615340" y="4521375"/>
                <a:ext cx="295209" cy="369332"/>
              </a:xfrm>
              <a:prstGeom prst="rect">
                <a:avLst/>
              </a:prstGeom>
              <a:blipFill>
                <a:blip r:embed="rId6"/>
                <a:stretch>
                  <a:fillRect l="-20833" r="-16667"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8F539B74-F237-B649-9BE3-96CCF9780205}"/>
                  </a:ext>
                </a:extLst>
              </p:cNvPr>
              <p:cNvSpPr txBox="1"/>
              <p:nvPr/>
            </p:nvSpPr>
            <p:spPr>
              <a:xfrm>
                <a:off x="4007380" y="4776842"/>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1" name="文本框 20">
                <a:extLst>
                  <a:ext uri="{FF2B5EF4-FFF2-40B4-BE49-F238E27FC236}">
                    <a16:creationId xmlns:a16="http://schemas.microsoft.com/office/drawing/2014/main" id="{8F539B74-F237-B649-9BE3-96CCF9780205}"/>
                  </a:ext>
                </a:extLst>
              </p:cNvPr>
              <p:cNvSpPr txBox="1">
                <a:spLocks noRot="1" noChangeAspect="1" noMove="1" noResize="1" noEditPoints="1" noAdjustHandles="1" noChangeArrowheads="1" noChangeShapeType="1" noTextEdit="1"/>
              </p:cNvSpPr>
              <p:nvPr/>
            </p:nvSpPr>
            <p:spPr>
              <a:xfrm>
                <a:off x="4007380" y="4776842"/>
                <a:ext cx="254878" cy="369332"/>
              </a:xfrm>
              <a:prstGeom prst="rect">
                <a:avLst/>
              </a:prstGeom>
              <a:blipFill>
                <a:blip r:embed="rId11"/>
                <a:stretch>
                  <a:fillRect l="-23810" r="-19048"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D294FE15-9D29-5240-BD6C-B3F5ACD8CC32}"/>
                  </a:ext>
                </a:extLst>
              </p:cNvPr>
              <p:cNvSpPr txBox="1"/>
              <p:nvPr/>
            </p:nvSpPr>
            <p:spPr>
              <a:xfrm>
                <a:off x="4590700" y="4759119"/>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2" name="文本框 21">
                <a:extLst>
                  <a:ext uri="{FF2B5EF4-FFF2-40B4-BE49-F238E27FC236}">
                    <a16:creationId xmlns:a16="http://schemas.microsoft.com/office/drawing/2014/main" id="{D294FE15-9D29-5240-BD6C-B3F5ACD8CC32}"/>
                  </a:ext>
                </a:extLst>
              </p:cNvPr>
              <p:cNvSpPr txBox="1">
                <a:spLocks noRot="1" noChangeAspect="1" noMove="1" noResize="1" noEditPoints="1" noAdjustHandles="1" noChangeArrowheads="1" noChangeShapeType="1" noTextEdit="1"/>
              </p:cNvSpPr>
              <p:nvPr/>
            </p:nvSpPr>
            <p:spPr>
              <a:xfrm>
                <a:off x="4590700" y="4759119"/>
                <a:ext cx="254878" cy="369332"/>
              </a:xfrm>
              <a:prstGeom prst="rect">
                <a:avLst/>
              </a:prstGeom>
              <a:blipFill>
                <a:blip r:embed="rId12"/>
                <a:stretch>
                  <a:fillRect l="-18182" r="-18182"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3C1DCF4B-2FD5-D34C-8022-B432151465DE}"/>
                  </a:ext>
                </a:extLst>
              </p:cNvPr>
              <p:cNvSpPr txBox="1"/>
              <p:nvPr/>
            </p:nvSpPr>
            <p:spPr>
              <a:xfrm>
                <a:off x="3473570" y="5907911"/>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3" name="文本框 22">
                <a:extLst>
                  <a:ext uri="{FF2B5EF4-FFF2-40B4-BE49-F238E27FC236}">
                    <a16:creationId xmlns:a16="http://schemas.microsoft.com/office/drawing/2014/main" id="{3C1DCF4B-2FD5-D34C-8022-B432151465DE}"/>
                  </a:ext>
                </a:extLst>
              </p:cNvPr>
              <p:cNvSpPr txBox="1">
                <a:spLocks noRot="1" noChangeAspect="1" noMove="1" noResize="1" noEditPoints="1" noAdjustHandles="1" noChangeArrowheads="1" noChangeShapeType="1" noTextEdit="1"/>
              </p:cNvSpPr>
              <p:nvPr/>
            </p:nvSpPr>
            <p:spPr>
              <a:xfrm>
                <a:off x="3473570" y="5907911"/>
                <a:ext cx="254878" cy="369332"/>
              </a:xfrm>
              <a:prstGeom prst="rect">
                <a:avLst/>
              </a:prstGeom>
              <a:blipFill>
                <a:blip r:embed="rId13"/>
                <a:stretch>
                  <a:fillRect l="-23810" r="-19048"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48F86A99-7EAF-6A43-9CEC-AAADCEA1A74C}"/>
                  </a:ext>
                </a:extLst>
              </p:cNvPr>
              <p:cNvSpPr txBox="1"/>
              <p:nvPr/>
            </p:nvSpPr>
            <p:spPr>
              <a:xfrm>
                <a:off x="3440386" y="5283112"/>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4" name="文本框 23">
                <a:extLst>
                  <a:ext uri="{FF2B5EF4-FFF2-40B4-BE49-F238E27FC236}">
                    <a16:creationId xmlns:a16="http://schemas.microsoft.com/office/drawing/2014/main" id="{48F86A99-7EAF-6A43-9CEC-AAADCEA1A74C}"/>
                  </a:ext>
                </a:extLst>
              </p:cNvPr>
              <p:cNvSpPr txBox="1">
                <a:spLocks noRot="1" noChangeAspect="1" noMove="1" noResize="1" noEditPoints="1" noAdjustHandles="1" noChangeArrowheads="1" noChangeShapeType="1" noTextEdit="1"/>
              </p:cNvSpPr>
              <p:nvPr/>
            </p:nvSpPr>
            <p:spPr>
              <a:xfrm>
                <a:off x="3440386" y="5283112"/>
                <a:ext cx="254877" cy="369332"/>
              </a:xfrm>
              <a:prstGeom prst="rect">
                <a:avLst/>
              </a:prstGeom>
              <a:blipFill>
                <a:blip r:embed="rId14"/>
                <a:stretch>
                  <a:fillRect l="-23810" r="-19048"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5" name="表格 24">
                <a:extLst>
                  <a:ext uri="{FF2B5EF4-FFF2-40B4-BE49-F238E27FC236}">
                    <a16:creationId xmlns:a16="http://schemas.microsoft.com/office/drawing/2014/main" id="{39CF023A-4F22-8243-97FB-391CA577495B}"/>
                  </a:ext>
                </a:extLst>
              </p:cNvPr>
              <p:cNvGraphicFramePr>
                <a:graphicFrameLocks noGrp="1"/>
              </p:cNvGraphicFramePr>
              <p:nvPr>
                <p:extLst>
                  <p:ext uri="{D42A27DB-BD31-4B8C-83A1-F6EECF244321}">
                    <p14:modId xmlns:p14="http://schemas.microsoft.com/office/powerpoint/2010/main" val="575751896"/>
                  </p:ext>
                </p:extLst>
              </p:nvPr>
            </p:nvGraphicFramePr>
            <p:xfrm>
              <a:off x="6725309" y="5150150"/>
              <a:ext cx="1209294" cy="1182560"/>
            </p:xfrm>
            <a:graphic>
              <a:graphicData uri="http://schemas.openxmlformats.org/drawingml/2006/table">
                <a:tbl>
                  <a:tblPr/>
                  <a:tblGrid>
                    <a:gridCol w="604647">
                      <a:extLst>
                        <a:ext uri="{9D8B030D-6E8A-4147-A177-3AD203B41FA5}">
                          <a16:colId xmlns:a16="http://schemas.microsoft.com/office/drawing/2014/main" val="1491687004"/>
                        </a:ext>
                      </a:extLst>
                    </a:gridCol>
                    <a:gridCol w="604647">
                      <a:extLst>
                        <a:ext uri="{9D8B030D-6E8A-4147-A177-3AD203B41FA5}">
                          <a16:colId xmlns:a16="http://schemas.microsoft.com/office/drawing/2014/main" val="2197455003"/>
                        </a:ext>
                      </a:extLst>
                    </a:gridCol>
                  </a:tblGrid>
                  <a:tr h="591742">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0</m:t>
                                </m:r>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1</m:t>
                                </m:r>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2</m:t>
                                </m:r>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3</m:t>
                                </m:r>
                              </m:oMath>
                            </m:oMathPara>
                          </a14:m>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Choice>
        <mc:Fallback xmlns="">
          <p:graphicFrame>
            <p:nvGraphicFramePr>
              <p:cNvPr id="25" name="表格 24">
                <a:extLst>
                  <a:ext uri="{FF2B5EF4-FFF2-40B4-BE49-F238E27FC236}">
                    <a16:creationId xmlns:a16="http://schemas.microsoft.com/office/drawing/2014/main" id="{39CF023A-4F22-8243-97FB-391CA577495B}"/>
                  </a:ext>
                </a:extLst>
              </p:cNvPr>
              <p:cNvGraphicFramePr>
                <a:graphicFrameLocks noGrp="1"/>
              </p:cNvGraphicFramePr>
              <p:nvPr>
                <p:extLst>
                  <p:ext uri="{D42A27DB-BD31-4B8C-83A1-F6EECF244321}">
                    <p14:modId xmlns:p14="http://schemas.microsoft.com/office/powerpoint/2010/main" val="575751896"/>
                  </p:ext>
                </p:extLst>
              </p:nvPr>
            </p:nvGraphicFramePr>
            <p:xfrm>
              <a:off x="6725309" y="5150150"/>
              <a:ext cx="1209294" cy="1182560"/>
            </p:xfrm>
            <a:graphic>
              <a:graphicData uri="http://schemas.openxmlformats.org/drawingml/2006/table">
                <a:tbl>
                  <a:tblPr/>
                  <a:tblGrid>
                    <a:gridCol w="604647">
                      <a:extLst>
                        <a:ext uri="{9D8B030D-6E8A-4147-A177-3AD203B41FA5}">
                          <a16:colId xmlns:a16="http://schemas.microsoft.com/office/drawing/2014/main" val="1491687004"/>
                        </a:ext>
                      </a:extLst>
                    </a:gridCol>
                    <a:gridCol w="604647">
                      <a:extLst>
                        <a:ext uri="{9D8B030D-6E8A-4147-A177-3AD203B41FA5}">
                          <a16:colId xmlns:a16="http://schemas.microsoft.com/office/drawing/2014/main" val="2197455003"/>
                        </a:ext>
                      </a:extLst>
                    </a:gridCol>
                  </a:tblGrid>
                  <a:tr h="591742">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5"/>
                          <a:stretch>
                            <a:fillRect l="-2083" r="-100000" b="-100000"/>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5"/>
                          <a:stretch>
                            <a:fillRect l="-102083" b="-100000"/>
                          </a:stretch>
                        </a:blipFill>
                      </a:tcPr>
                    </a:tc>
                    <a:extLst>
                      <a:ext uri="{0D108BD9-81ED-4DB2-BD59-A6C34878D82A}">
                        <a16:rowId xmlns:a16="http://schemas.microsoft.com/office/drawing/2014/main" val="425579326"/>
                      </a:ext>
                    </a:extLst>
                  </a:tr>
                  <a:tr h="590818">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5"/>
                          <a:stretch>
                            <a:fillRect l="-2083" t="-100000" r="-100000"/>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15"/>
                          <a:stretch>
                            <a:fillRect l="-102083" t="-100000"/>
                          </a:stretch>
                        </a:blipFill>
                      </a:tcPr>
                    </a:tc>
                    <a:extLst>
                      <a:ext uri="{0D108BD9-81ED-4DB2-BD59-A6C34878D82A}">
                        <a16:rowId xmlns:a16="http://schemas.microsoft.com/office/drawing/2014/main" val="3115402509"/>
                      </a:ext>
                    </a:extLst>
                  </a:tr>
                </a:tbl>
              </a:graphicData>
            </a:graphic>
          </p:graphicFrame>
        </mc:Fallback>
      </mc:AlternateContent>
      <p:cxnSp>
        <p:nvCxnSpPr>
          <p:cNvPr id="26" name="直线连接符 25">
            <a:extLst>
              <a:ext uri="{FF2B5EF4-FFF2-40B4-BE49-F238E27FC236}">
                <a16:creationId xmlns:a16="http://schemas.microsoft.com/office/drawing/2014/main" id="{96E6B790-2B1B-0B4E-9FA6-7D727ECD4329}"/>
              </a:ext>
            </a:extLst>
          </p:cNvPr>
          <p:cNvCxnSpPr/>
          <p:nvPr/>
        </p:nvCxnSpPr>
        <p:spPr>
          <a:xfrm flipH="1" flipV="1">
            <a:off x="6239915" y="4609000"/>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AC2DEDB8-CFF6-FA43-B741-AD68F3ACD279}"/>
                  </a:ext>
                </a:extLst>
              </p:cNvPr>
              <p:cNvSpPr txBox="1"/>
              <p:nvPr/>
            </p:nvSpPr>
            <p:spPr>
              <a:xfrm>
                <a:off x="6098145" y="4780818"/>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27" name="文本框 26">
                <a:extLst>
                  <a:ext uri="{FF2B5EF4-FFF2-40B4-BE49-F238E27FC236}">
                    <a16:creationId xmlns:a16="http://schemas.microsoft.com/office/drawing/2014/main" id="{AC2DEDB8-CFF6-FA43-B741-AD68F3ACD279}"/>
                  </a:ext>
                </a:extLst>
              </p:cNvPr>
              <p:cNvSpPr txBox="1">
                <a:spLocks noRot="1" noChangeAspect="1" noMove="1" noResize="1" noEditPoints="1" noAdjustHandles="1" noChangeArrowheads="1" noChangeShapeType="1" noTextEdit="1"/>
              </p:cNvSpPr>
              <p:nvPr/>
            </p:nvSpPr>
            <p:spPr>
              <a:xfrm>
                <a:off x="6098145" y="4780818"/>
                <a:ext cx="283539" cy="369332"/>
              </a:xfrm>
              <a:prstGeom prst="rect">
                <a:avLst/>
              </a:prstGeom>
              <a:blipFill>
                <a:blip r:embed="rId16"/>
                <a:stretch>
                  <a:fillRect l="-22727" r="-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A7681C80-C43D-9946-A576-E1A985298109}"/>
                  </a:ext>
                </a:extLst>
              </p:cNvPr>
              <p:cNvSpPr txBox="1"/>
              <p:nvPr/>
            </p:nvSpPr>
            <p:spPr>
              <a:xfrm>
                <a:off x="6523454" y="4525351"/>
                <a:ext cx="29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m:t>
                      </m:r>
                    </m:oMath>
                  </m:oMathPara>
                </a14:m>
                <a:endParaRPr kumimoji="1" lang="zh-CN" altLang="en-US" sz="2400" dirty="0"/>
              </a:p>
            </p:txBody>
          </p:sp>
        </mc:Choice>
        <mc:Fallback xmlns="">
          <p:sp>
            <p:nvSpPr>
              <p:cNvPr id="28" name="文本框 27">
                <a:extLst>
                  <a:ext uri="{FF2B5EF4-FFF2-40B4-BE49-F238E27FC236}">
                    <a16:creationId xmlns:a16="http://schemas.microsoft.com/office/drawing/2014/main" id="{A7681C80-C43D-9946-A576-E1A985298109}"/>
                  </a:ext>
                </a:extLst>
              </p:cNvPr>
              <p:cNvSpPr txBox="1">
                <a:spLocks noRot="1" noChangeAspect="1" noMove="1" noResize="1" noEditPoints="1" noAdjustHandles="1" noChangeArrowheads="1" noChangeShapeType="1" noTextEdit="1"/>
              </p:cNvSpPr>
              <p:nvPr/>
            </p:nvSpPr>
            <p:spPr>
              <a:xfrm>
                <a:off x="6523454" y="4525351"/>
                <a:ext cx="295209" cy="369332"/>
              </a:xfrm>
              <a:prstGeom prst="rect">
                <a:avLst/>
              </a:prstGeom>
              <a:blipFill>
                <a:blip r:embed="rId17"/>
                <a:stretch>
                  <a:fillRect l="-20833" r="-12500"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B69B0E48-4D74-184C-B1CF-9B6625C2CA12}"/>
                  </a:ext>
                </a:extLst>
              </p:cNvPr>
              <p:cNvSpPr txBox="1"/>
              <p:nvPr/>
            </p:nvSpPr>
            <p:spPr>
              <a:xfrm>
                <a:off x="6915494" y="4780818"/>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9" name="文本框 28">
                <a:extLst>
                  <a:ext uri="{FF2B5EF4-FFF2-40B4-BE49-F238E27FC236}">
                    <a16:creationId xmlns:a16="http://schemas.microsoft.com/office/drawing/2014/main" id="{B69B0E48-4D74-184C-B1CF-9B6625C2CA12}"/>
                  </a:ext>
                </a:extLst>
              </p:cNvPr>
              <p:cNvSpPr txBox="1">
                <a:spLocks noRot="1" noChangeAspect="1" noMove="1" noResize="1" noEditPoints="1" noAdjustHandles="1" noChangeArrowheads="1" noChangeShapeType="1" noTextEdit="1"/>
              </p:cNvSpPr>
              <p:nvPr/>
            </p:nvSpPr>
            <p:spPr>
              <a:xfrm>
                <a:off x="6915494" y="4780818"/>
                <a:ext cx="254878" cy="369332"/>
              </a:xfrm>
              <a:prstGeom prst="rect">
                <a:avLst/>
              </a:prstGeom>
              <a:blipFill>
                <a:blip r:embed="rId18"/>
                <a:stretch>
                  <a:fillRect l="-23810" r="-190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6AC82FD9-B070-CF4A-85D8-195DA90F714F}"/>
                  </a:ext>
                </a:extLst>
              </p:cNvPr>
              <p:cNvSpPr txBox="1"/>
              <p:nvPr/>
            </p:nvSpPr>
            <p:spPr>
              <a:xfrm>
                <a:off x="7498814" y="4763095"/>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30" name="文本框 29">
                <a:extLst>
                  <a:ext uri="{FF2B5EF4-FFF2-40B4-BE49-F238E27FC236}">
                    <a16:creationId xmlns:a16="http://schemas.microsoft.com/office/drawing/2014/main" id="{6AC82FD9-B070-CF4A-85D8-195DA90F714F}"/>
                  </a:ext>
                </a:extLst>
              </p:cNvPr>
              <p:cNvSpPr txBox="1">
                <a:spLocks noRot="1" noChangeAspect="1" noMove="1" noResize="1" noEditPoints="1" noAdjustHandles="1" noChangeArrowheads="1" noChangeShapeType="1" noTextEdit="1"/>
              </p:cNvSpPr>
              <p:nvPr/>
            </p:nvSpPr>
            <p:spPr>
              <a:xfrm>
                <a:off x="7498814" y="4763095"/>
                <a:ext cx="254878" cy="369332"/>
              </a:xfrm>
              <a:prstGeom prst="rect">
                <a:avLst/>
              </a:prstGeom>
              <a:blipFill>
                <a:blip r:embed="rId13"/>
                <a:stretch>
                  <a:fillRect l="-18182" r="-18182"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9C1159F4-9BD9-B144-A055-F79EA8540DC3}"/>
                  </a:ext>
                </a:extLst>
              </p:cNvPr>
              <p:cNvSpPr txBox="1"/>
              <p:nvPr/>
            </p:nvSpPr>
            <p:spPr>
              <a:xfrm>
                <a:off x="6381684" y="5911887"/>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31" name="文本框 30">
                <a:extLst>
                  <a:ext uri="{FF2B5EF4-FFF2-40B4-BE49-F238E27FC236}">
                    <a16:creationId xmlns:a16="http://schemas.microsoft.com/office/drawing/2014/main" id="{9C1159F4-9BD9-B144-A055-F79EA8540DC3}"/>
                  </a:ext>
                </a:extLst>
              </p:cNvPr>
              <p:cNvSpPr txBox="1">
                <a:spLocks noRot="1" noChangeAspect="1" noMove="1" noResize="1" noEditPoints="1" noAdjustHandles="1" noChangeArrowheads="1" noChangeShapeType="1" noTextEdit="1"/>
              </p:cNvSpPr>
              <p:nvPr/>
            </p:nvSpPr>
            <p:spPr>
              <a:xfrm>
                <a:off x="6381684" y="5911887"/>
                <a:ext cx="254878" cy="369332"/>
              </a:xfrm>
              <a:prstGeom prst="rect">
                <a:avLst/>
              </a:prstGeom>
              <a:blipFill>
                <a:blip r:embed="rId19"/>
                <a:stretch>
                  <a:fillRect l="-18182" r="-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40AC123F-1300-FD4A-9B3B-BBC31034BA6C}"/>
                  </a:ext>
                </a:extLst>
              </p:cNvPr>
              <p:cNvSpPr txBox="1"/>
              <p:nvPr/>
            </p:nvSpPr>
            <p:spPr>
              <a:xfrm>
                <a:off x="6348500" y="5287088"/>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32" name="文本框 31">
                <a:extLst>
                  <a:ext uri="{FF2B5EF4-FFF2-40B4-BE49-F238E27FC236}">
                    <a16:creationId xmlns:a16="http://schemas.microsoft.com/office/drawing/2014/main" id="{40AC123F-1300-FD4A-9B3B-BBC31034BA6C}"/>
                  </a:ext>
                </a:extLst>
              </p:cNvPr>
              <p:cNvSpPr txBox="1">
                <a:spLocks noRot="1" noChangeAspect="1" noMove="1" noResize="1" noEditPoints="1" noAdjustHandles="1" noChangeArrowheads="1" noChangeShapeType="1" noTextEdit="1"/>
              </p:cNvSpPr>
              <p:nvPr/>
            </p:nvSpPr>
            <p:spPr>
              <a:xfrm>
                <a:off x="6348500" y="5287088"/>
                <a:ext cx="254877" cy="369332"/>
              </a:xfrm>
              <a:prstGeom prst="rect">
                <a:avLst/>
              </a:prstGeom>
              <a:blipFill>
                <a:blip r:embed="rId20"/>
                <a:stretch>
                  <a:fillRect l="-23810" r="-19048" b="-3333"/>
                </a:stretch>
              </a:blipFill>
            </p:spPr>
            <p:txBody>
              <a:bodyPr/>
              <a:lstStyle/>
              <a:p>
                <a:r>
                  <a:rPr lang="zh-CN" altLang="en-US">
                    <a:noFill/>
                  </a:rPr>
                  <a:t> </a:t>
                </a:r>
              </a:p>
            </p:txBody>
          </p:sp>
        </mc:Fallback>
      </mc:AlternateContent>
      <p:graphicFrame>
        <p:nvGraphicFramePr>
          <p:cNvPr id="33" name="表格 32">
            <a:extLst>
              <a:ext uri="{FF2B5EF4-FFF2-40B4-BE49-F238E27FC236}">
                <a16:creationId xmlns:a16="http://schemas.microsoft.com/office/drawing/2014/main" id="{46C9B11B-DF58-4D48-8F2E-FBCF92F2A88D}"/>
              </a:ext>
            </a:extLst>
          </p:cNvPr>
          <p:cNvGraphicFramePr>
            <a:graphicFrameLocks noGrp="1"/>
          </p:cNvGraphicFramePr>
          <p:nvPr>
            <p:extLst>
              <p:ext uri="{D42A27DB-BD31-4B8C-83A1-F6EECF244321}">
                <p14:modId xmlns:p14="http://schemas.microsoft.com/office/powerpoint/2010/main" val="2702262753"/>
              </p:ext>
            </p:extLst>
          </p:nvPr>
        </p:nvGraphicFramePr>
        <p:xfrm>
          <a:off x="9418141" y="5093096"/>
          <a:ext cx="1209294" cy="1182560"/>
        </p:xfrm>
        <a:graphic>
          <a:graphicData uri="http://schemas.openxmlformats.org/drawingml/2006/table">
            <a:tbl>
              <a:tblPr/>
              <a:tblGrid>
                <a:gridCol w="604647">
                  <a:extLst>
                    <a:ext uri="{9D8B030D-6E8A-4147-A177-3AD203B41FA5}">
                      <a16:colId xmlns:a16="http://schemas.microsoft.com/office/drawing/2014/main" val="1491687004"/>
                    </a:ext>
                  </a:extLst>
                </a:gridCol>
                <a:gridCol w="604647">
                  <a:extLst>
                    <a:ext uri="{9D8B030D-6E8A-4147-A177-3AD203B41FA5}">
                      <a16:colId xmlns:a16="http://schemas.microsoft.com/office/drawing/2014/main" val="2197455003"/>
                    </a:ext>
                  </a:extLst>
                </a:gridCol>
              </a:tblGrid>
              <a:tr h="591742">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p:cxnSp>
        <p:nvCxnSpPr>
          <p:cNvPr id="34" name="直线连接符 33">
            <a:extLst>
              <a:ext uri="{FF2B5EF4-FFF2-40B4-BE49-F238E27FC236}">
                <a16:creationId xmlns:a16="http://schemas.microsoft.com/office/drawing/2014/main" id="{1413F432-6C79-7B47-A748-F3F9F9E5E87F}"/>
              </a:ext>
            </a:extLst>
          </p:cNvPr>
          <p:cNvCxnSpPr/>
          <p:nvPr/>
        </p:nvCxnSpPr>
        <p:spPr>
          <a:xfrm flipH="1" flipV="1">
            <a:off x="8932747" y="4551946"/>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0DE14308-18B3-5F47-A296-3EBC7398469D}"/>
                  </a:ext>
                </a:extLst>
              </p:cNvPr>
              <p:cNvSpPr txBox="1"/>
              <p:nvPr/>
            </p:nvSpPr>
            <p:spPr>
              <a:xfrm>
                <a:off x="8790977" y="4723764"/>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35" name="文本框 34">
                <a:extLst>
                  <a:ext uri="{FF2B5EF4-FFF2-40B4-BE49-F238E27FC236}">
                    <a16:creationId xmlns:a16="http://schemas.microsoft.com/office/drawing/2014/main" id="{0DE14308-18B3-5F47-A296-3EBC7398469D}"/>
                  </a:ext>
                </a:extLst>
              </p:cNvPr>
              <p:cNvSpPr txBox="1">
                <a:spLocks noRot="1" noChangeAspect="1" noMove="1" noResize="1" noEditPoints="1" noAdjustHandles="1" noChangeArrowheads="1" noChangeShapeType="1" noTextEdit="1"/>
              </p:cNvSpPr>
              <p:nvPr/>
            </p:nvSpPr>
            <p:spPr>
              <a:xfrm>
                <a:off x="8790977" y="4723764"/>
                <a:ext cx="283539" cy="369332"/>
              </a:xfrm>
              <a:prstGeom prst="rect">
                <a:avLst/>
              </a:prstGeom>
              <a:blipFill>
                <a:blip r:embed="rId21"/>
                <a:stretch>
                  <a:fillRect l="-16667" r="-16667"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E0B26901-A9B1-854D-8F17-C201EE3A35AB}"/>
                  </a:ext>
                </a:extLst>
              </p:cNvPr>
              <p:cNvSpPr txBox="1"/>
              <p:nvPr/>
            </p:nvSpPr>
            <p:spPr>
              <a:xfrm>
                <a:off x="9216286" y="4468297"/>
                <a:ext cx="2952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m:t>
                      </m:r>
                    </m:oMath>
                  </m:oMathPara>
                </a14:m>
                <a:endParaRPr kumimoji="1" lang="zh-CN" altLang="en-US" sz="2400" dirty="0"/>
              </a:p>
            </p:txBody>
          </p:sp>
        </mc:Choice>
        <mc:Fallback xmlns="">
          <p:sp>
            <p:nvSpPr>
              <p:cNvPr id="36" name="文本框 35">
                <a:extLst>
                  <a:ext uri="{FF2B5EF4-FFF2-40B4-BE49-F238E27FC236}">
                    <a16:creationId xmlns:a16="http://schemas.microsoft.com/office/drawing/2014/main" id="{E0B26901-A9B1-854D-8F17-C201EE3A35AB}"/>
                  </a:ext>
                </a:extLst>
              </p:cNvPr>
              <p:cNvSpPr txBox="1">
                <a:spLocks noRot="1" noChangeAspect="1" noMove="1" noResize="1" noEditPoints="1" noAdjustHandles="1" noChangeArrowheads="1" noChangeShapeType="1" noTextEdit="1"/>
              </p:cNvSpPr>
              <p:nvPr/>
            </p:nvSpPr>
            <p:spPr>
              <a:xfrm>
                <a:off x="9216286" y="4468297"/>
                <a:ext cx="295209" cy="369332"/>
              </a:xfrm>
              <a:prstGeom prst="rect">
                <a:avLst/>
              </a:prstGeom>
              <a:blipFill>
                <a:blip r:embed="rId6"/>
                <a:stretch>
                  <a:fillRect l="-20833" r="-16667"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4862E567-26E8-0140-B8A2-3892F79E3629}"/>
                  </a:ext>
                </a:extLst>
              </p:cNvPr>
              <p:cNvSpPr txBox="1"/>
              <p:nvPr/>
            </p:nvSpPr>
            <p:spPr>
              <a:xfrm>
                <a:off x="9608326" y="4723764"/>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37" name="文本框 36">
                <a:extLst>
                  <a:ext uri="{FF2B5EF4-FFF2-40B4-BE49-F238E27FC236}">
                    <a16:creationId xmlns:a16="http://schemas.microsoft.com/office/drawing/2014/main" id="{4862E567-26E8-0140-B8A2-3892F79E3629}"/>
                  </a:ext>
                </a:extLst>
              </p:cNvPr>
              <p:cNvSpPr txBox="1">
                <a:spLocks noRot="1" noChangeAspect="1" noMove="1" noResize="1" noEditPoints="1" noAdjustHandles="1" noChangeArrowheads="1" noChangeShapeType="1" noTextEdit="1"/>
              </p:cNvSpPr>
              <p:nvPr/>
            </p:nvSpPr>
            <p:spPr>
              <a:xfrm>
                <a:off x="9608326" y="4723764"/>
                <a:ext cx="254878" cy="369332"/>
              </a:xfrm>
              <a:prstGeom prst="rect">
                <a:avLst/>
              </a:prstGeom>
              <a:blipFill>
                <a:blip r:embed="rId22"/>
                <a:stretch>
                  <a:fillRect l="-23810" r="-19048"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69648EC7-8027-8148-B539-0E7E7C43772F}"/>
                  </a:ext>
                </a:extLst>
              </p:cNvPr>
              <p:cNvSpPr txBox="1"/>
              <p:nvPr/>
            </p:nvSpPr>
            <p:spPr>
              <a:xfrm>
                <a:off x="10191646" y="4706041"/>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38" name="文本框 37">
                <a:extLst>
                  <a:ext uri="{FF2B5EF4-FFF2-40B4-BE49-F238E27FC236}">
                    <a16:creationId xmlns:a16="http://schemas.microsoft.com/office/drawing/2014/main" id="{69648EC7-8027-8148-B539-0E7E7C43772F}"/>
                  </a:ext>
                </a:extLst>
              </p:cNvPr>
              <p:cNvSpPr txBox="1">
                <a:spLocks noRot="1" noChangeAspect="1" noMove="1" noResize="1" noEditPoints="1" noAdjustHandles="1" noChangeArrowheads="1" noChangeShapeType="1" noTextEdit="1"/>
              </p:cNvSpPr>
              <p:nvPr/>
            </p:nvSpPr>
            <p:spPr>
              <a:xfrm>
                <a:off x="10191646" y="4706041"/>
                <a:ext cx="254878" cy="369332"/>
              </a:xfrm>
              <a:prstGeom prst="rect">
                <a:avLst/>
              </a:prstGeom>
              <a:blipFill>
                <a:blip r:embed="rId19"/>
                <a:stretch>
                  <a:fillRect l="-18182" r="-181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331FB929-7328-F94F-9579-C11BD107877E}"/>
                  </a:ext>
                </a:extLst>
              </p:cNvPr>
              <p:cNvSpPr txBox="1"/>
              <p:nvPr/>
            </p:nvSpPr>
            <p:spPr>
              <a:xfrm>
                <a:off x="9074516" y="5854833"/>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39" name="文本框 38">
                <a:extLst>
                  <a:ext uri="{FF2B5EF4-FFF2-40B4-BE49-F238E27FC236}">
                    <a16:creationId xmlns:a16="http://schemas.microsoft.com/office/drawing/2014/main" id="{331FB929-7328-F94F-9579-C11BD107877E}"/>
                  </a:ext>
                </a:extLst>
              </p:cNvPr>
              <p:cNvSpPr txBox="1">
                <a:spLocks noRot="1" noChangeAspect="1" noMove="1" noResize="1" noEditPoints="1" noAdjustHandles="1" noChangeArrowheads="1" noChangeShapeType="1" noTextEdit="1"/>
              </p:cNvSpPr>
              <p:nvPr/>
            </p:nvSpPr>
            <p:spPr>
              <a:xfrm>
                <a:off x="9074516" y="5854833"/>
                <a:ext cx="254878" cy="369332"/>
              </a:xfrm>
              <a:prstGeom prst="rect">
                <a:avLst/>
              </a:prstGeom>
              <a:blipFill>
                <a:blip r:embed="rId13"/>
                <a:stretch>
                  <a:fillRect l="-23810" r="-19048"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D08DEC5E-64E4-AF41-B40D-273C4B44F572}"/>
                  </a:ext>
                </a:extLst>
              </p:cNvPr>
              <p:cNvSpPr txBox="1"/>
              <p:nvPr/>
            </p:nvSpPr>
            <p:spPr>
              <a:xfrm>
                <a:off x="9041332" y="5230034"/>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40" name="文本框 39">
                <a:extLst>
                  <a:ext uri="{FF2B5EF4-FFF2-40B4-BE49-F238E27FC236}">
                    <a16:creationId xmlns:a16="http://schemas.microsoft.com/office/drawing/2014/main" id="{D08DEC5E-64E4-AF41-B40D-273C4B44F572}"/>
                  </a:ext>
                </a:extLst>
              </p:cNvPr>
              <p:cNvSpPr txBox="1">
                <a:spLocks noRot="1" noChangeAspect="1" noMove="1" noResize="1" noEditPoints="1" noAdjustHandles="1" noChangeArrowheads="1" noChangeShapeType="1" noTextEdit="1"/>
              </p:cNvSpPr>
              <p:nvPr/>
            </p:nvSpPr>
            <p:spPr>
              <a:xfrm>
                <a:off x="9041332" y="5230034"/>
                <a:ext cx="254877" cy="369332"/>
              </a:xfrm>
              <a:prstGeom prst="rect">
                <a:avLst/>
              </a:prstGeom>
              <a:blipFill>
                <a:blip r:embed="rId23"/>
                <a:stretch>
                  <a:fillRect l="-19048" r="-19048" b="-3333"/>
                </a:stretch>
              </a:blipFill>
            </p:spPr>
            <p:txBody>
              <a:bodyPr/>
              <a:lstStyle/>
              <a:p>
                <a:r>
                  <a:rPr lang="zh-CN" altLang="en-US">
                    <a:noFill/>
                  </a:rPr>
                  <a:t> </a:t>
                </a:r>
              </a:p>
            </p:txBody>
          </p:sp>
        </mc:Fallback>
      </mc:AlternateContent>
      <p:sp>
        <p:nvSpPr>
          <p:cNvPr id="41" name="右箭头 40">
            <a:extLst>
              <a:ext uri="{FF2B5EF4-FFF2-40B4-BE49-F238E27FC236}">
                <a16:creationId xmlns:a16="http://schemas.microsoft.com/office/drawing/2014/main" id="{44536447-DE81-EB4B-B01E-C498F4ADCEEF}"/>
              </a:ext>
            </a:extLst>
          </p:cNvPr>
          <p:cNvSpPr/>
          <p:nvPr/>
        </p:nvSpPr>
        <p:spPr>
          <a:xfrm>
            <a:off x="2405666" y="5589135"/>
            <a:ext cx="609600" cy="2966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42" name="右箭头 41">
            <a:extLst>
              <a:ext uri="{FF2B5EF4-FFF2-40B4-BE49-F238E27FC236}">
                <a16:creationId xmlns:a16="http://schemas.microsoft.com/office/drawing/2014/main" id="{64B3110A-A2B6-E645-8D84-67AAA09E5ADE}"/>
              </a:ext>
            </a:extLst>
          </p:cNvPr>
          <p:cNvSpPr/>
          <p:nvPr/>
        </p:nvSpPr>
        <p:spPr>
          <a:xfrm>
            <a:off x="5422745" y="5586172"/>
            <a:ext cx="609600" cy="2966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43" name="右箭头 42">
            <a:extLst>
              <a:ext uri="{FF2B5EF4-FFF2-40B4-BE49-F238E27FC236}">
                <a16:creationId xmlns:a16="http://schemas.microsoft.com/office/drawing/2014/main" id="{A84664D9-26FC-5A45-947E-23E544EF7CDF}"/>
              </a:ext>
            </a:extLst>
          </p:cNvPr>
          <p:cNvSpPr/>
          <p:nvPr/>
        </p:nvSpPr>
        <p:spPr>
          <a:xfrm>
            <a:off x="8293104" y="5586172"/>
            <a:ext cx="609600" cy="2966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2" name="灯片编号占位符 1">
            <a:extLst>
              <a:ext uri="{FF2B5EF4-FFF2-40B4-BE49-F238E27FC236}">
                <a16:creationId xmlns:a16="http://schemas.microsoft.com/office/drawing/2014/main" id="{892278FB-143A-D6CB-50D0-61F36EFDA5A2}"/>
              </a:ext>
            </a:extLst>
          </p:cNvPr>
          <p:cNvSpPr>
            <a:spLocks noGrp="1"/>
          </p:cNvSpPr>
          <p:nvPr>
            <p:ph type="sldNum" sz="quarter" idx="12"/>
          </p:nvPr>
        </p:nvSpPr>
        <p:spPr/>
        <p:txBody>
          <a:bodyPr/>
          <a:lstStyle/>
          <a:p>
            <a:fld id="{392CBAA0-59E6-204E-8F03-85E5040D48B8}" type="slidenum">
              <a:rPr kumimoji="1" lang="zh-CN" altLang="en-US" smtClean="0"/>
              <a:t>47</a:t>
            </a:fld>
            <a:r>
              <a:rPr kumimoji="1" lang="en-US" altLang="zh-CN"/>
              <a:t>/90</a:t>
            </a:r>
            <a:endParaRPr kumimoji="1" lang="zh-CN" altLang="en-US" dirty="0"/>
          </a:p>
        </p:txBody>
      </p:sp>
    </p:spTree>
    <p:extLst>
      <p:ext uri="{BB962C8B-B14F-4D97-AF65-F5344CB8AC3E}">
        <p14:creationId xmlns:p14="http://schemas.microsoft.com/office/powerpoint/2010/main" val="335182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变量卡诺图的画法</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908918"/>
                <a:ext cx="12192000" cy="309027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一般画成正方形或矩形</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对于</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KaiTi" panose="02010609060101010101" pitchFamily="49" charset="-122"/>
                    <a:ea typeface="KaiTi" panose="02010609060101010101" pitchFamily="49" charset="-122"/>
                  </a:rPr>
                  <a:t>个变量，图中分割出的小方块应有</a:t>
                </a:r>
                <a14:m>
                  <m:oMath xmlns:m="http://schemas.openxmlformats.org/officeDocument/2006/math">
                    <m:sSup>
                      <m:sSupPr>
                        <m:ctrlPr>
                          <a:rPr kumimoji="1" lang="en-US" altLang="zh-CN" sz="2400" b="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2</m:t>
                        </m:r>
                      </m:e>
                      <m:sup>
                        <m:r>
                          <a:rPr kumimoji="1" lang="en-US" altLang="zh-CN" sz="2400" b="0" i="1" dirty="0" smtClean="0">
                            <a:latin typeface="Cambria Math" panose="02040503050406030204" pitchFamily="18" charset="0"/>
                            <a:ea typeface="KaiTi" panose="02010609060101010101" pitchFamily="49" charset="-122"/>
                          </a:rPr>
                          <m:t>𝑛</m:t>
                        </m:r>
                      </m:sup>
                    </m:sSup>
                  </m:oMath>
                </a14:m>
                <a:r>
                  <a:rPr kumimoji="1" lang="zh-CN" altLang="en-US" sz="2400" dirty="0">
                    <a:latin typeface="KaiTi" panose="02010609060101010101" pitchFamily="49" charset="-122"/>
                    <a:ea typeface="KaiTi" panose="02010609060101010101" pitchFamily="49" charset="-122"/>
                  </a:rPr>
                  <a:t>个，每一个小方块表示一个最小项</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按循环码排列变量取值顺序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循环码的特点是</a:t>
                </a:r>
                <a:r>
                  <a:rPr kumimoji="1" lang="zh-CN" altLang="en-US" sz="2400" dirty="0">
                    <a:solidFill>
                      <a:srgbClr val="0000FF"/>
                    </a:solidFill>
                    <a:latin typeface="KaiTi" panose="02010609060101010101" pitchFamily="49" charset="-122"/>
                    <a:ea typeface="KaiTi" panose="02010609060101010101" pitchFamily="49" charset="-122"/>
                  </a:rPr>
                  <a:t>相邻编码之间只有</a:t>
                </a:r>
                <a:r>
                  <a:rPr kumimoji="1" lang="en-US" altLang="zh-CN" sz="2400" dirty="0">
                    <a:solidFill>
                      <a:srgbClr val="0000FF"/>
                    </a:solidFill>
                    <a:latin typeface="KaiTi" panose="02010609060101010101" pitchFamily="49" charset="-122"/>
                    <a:ea typeface="KaiTi" panose="02010609060101010101" pitchFamily="49" charset="-122"/>
                  </a:rPr>
                  <a:t>1</a:t>
                </a:r>
                <a:r>
                  <a:rPr kumimoji="1" lang="zh-CN" altLang="en-US" sz="2400" dirty="0">
                    <a:solidFill>
                      <a:srgbClr val="0000FF"/>
                    </a:solidFill>
                    <a:latin typeface="KaiTi" panose="02010609060101010101" pitchFamily="49" charset="-122"/>
                    <a:ea typeface="KaiTi" panose="02010609060101010101" pitchFamily="49" charset="-122"/>
                  </a:rPr>
                  <a:t>位码元不同</a:t>
                </a:r>
                <a:r>
                  <a:rPr kumimoji="1" lang="zh-CN" altLang="en-US" sz="2400" dirty="0">
                    <a:latin typeface="KaiTi" panose="02010609060101010101" pitchFamily="49" charset="-122"/>
                    <a:ea typeface="KaiTi" panose="02010609060101010101" pitchFamily="49" charset="-122"/>
                  </a:rPr>
                  <a:t>（这是关键，只有这样排列，所得到的最小项方块图才称为卡诺图）</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循环码可以很容易地由自然二进制码推导出来</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908918"/>
                <a:ext cx="12192000" cy="3090270"/>
              </a:xfrm>
              <a:prstGeom prst="rect">
                <a:avLst/>
              </a:prstGeom>
              <a:blipFill>
                <a:blip r:embed="rId2"/>
                <a:stretch>
                  <a:fillRect l="-938" t="-1646" b="-370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EC68ED07-ABE7-7E4E-AFA0-BABAC9B7226D}"/>
                  </a:ext>
                </a:extLst>
              </p:cNvPr>
              <p:cNvGraphicFramePr>
                <a:graphicFrameLocks noGrp="1"/>
              </p:cNvGraphicFramePr>
              <p:nvPr>
                <p:extLst>
                  <p:ext uri="{D42A27DB-BD31-4B8C-83A1-F6EECF244321}">
                    <p14:modId xmlns:p14="http://schemas.microsoft.com/office/powerpoint/2010/main" val="1617622234"/>
                  </p:ext>
                </p:extLst>
              </p:nvPr>
            </p:nvGraphicFramePr>
            <p:xfrm>
              <a:off x="2032000" y="4288673"/>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89961829"/>
                        </a:ext>
                      </a:extLst>
                    </a:gridCol>
                    <a:gridCol w="4064000">
                      <a:extLst>
                        <a:ext uri="{9D8B030D-6E8A-4147-A177-3AD203B41FA5}">
                          <a16:colId xmlns:a16="http://schemas.microsoft.com/office/drawing/2014/main" val="3202937822"/>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三位二进制码</a:t>
                          </a:r>
                        </a:p>
                      </a:txBody>
                      <a:tcPr/>
                    </a:tc>
                    <a:tc>
                      <a:txBody>
                        <a:bodyPr/>
                        <a:lstStyle/>
                        <a:p>
                          <a:pPr algn="ctr"/>
                          <a:r>
                            <a:rPr lang="zh-CN" altLang="en-US" sz="2400" dirty="0">
                              <a:latin typeface="Songti SC" panose="02010600040101010101" pitchFamily="2" charset="-122"/>
                              <a:ea typeface="Songti SC" panose="02010600040101010101" pitchFamily="2" charset="-122"/>
                            </a:rPr>
                            <a:t>三位循环码</a:t>
                          </a:r>
                        </a:p>
                      </a:txBody>
                      <a:tcPr/>
                    </a:tc>
                    <a:extLst>
                      <a:ext uri="{0D108BD9-81ED-4DB2-BD59-A6C34878D82A}">
                        <a16:rowId xmlns:a16="http://schemas.microsoft.com/office/drawing/2014/main" val="1076682883"/>
                      </a:ext>
                    </a:extLst>
                  </a:tr>
                  <a:tr h="370840">
                    <a:tc>
                      <a:txBody>
                        <a:bodyPr/>
                        <a:lstStyle/>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𝐵</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2</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1</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0</m:t>
                                    </m:r>
                                  </m:sub>
                                </m:sSub>
                              </m:oMath>
                            </m:oMathPara>
                          </a14:m>
                          <a:endParaRPr lang="zh-CN" altLang="en-US" sz="2400" dirty="0"/>
                        </a:p>
                      </a:txBody>
                      <a:tcPr anchor="ctr">
                        <a:solidFill>
                          <a:schemeClr val="bg1">
                            <a:lumMod val="95000"/>
                          </a:schemeClr>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𝐺</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2</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1</m:t>
                                    </m:r>
                                  </m:sub>
                                </m:s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0</m:t>
                                    </m:r>
                                  </m:sub>
                                </m:sSub>
                              </m:oMath>
                            </m:oMathPara>
                          </a14:m>
                          <a:endParaRPr lang="en-US" altLang="zh-CN" sz="2400" dirty="0"/>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𝐺</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Sub>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𝑖</m:t>
                                    </m:r>
                                  </m:sub>
                                </m:sSub>
                              </m:oMath>
                            </m:oMathPara>
                          </a14:m>
                          <a:endParaRPr lang="en-US" altLang="zh-CN" sz="2400" dirty="0"/>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𝐵</m:t>
                                    </m:r>
                                  </m:e>
                                  <m:sub>
                                    <m:r>
                                      <a:rPr lang="en-US" altLang="zh-CN" sz="2400" b="0" i="1" smtClean="0">
                                        <a:latin typeface="Cambria Math" panose="02040503050406030204" pitchFamily="18" charset="0"/>
                                      </a:rPr>
                                      <m:t>3</m:t>
                                    </m:r>
                                  </m:sub>
                                </m:sSub>
                                <m:r>
                                  <a:rPr lang="en-US" altLang="zh-CN" sz="2400" b="0" i="1" smtClean="0">
                                    <a:latin typeface="Cambria Math" panose="02040503050406030204" pitchFamily="18" charset="0"/>
                                  </a:rPr>
                                  <m:t>=0</m:t>
                                </m:r>
                              </m:oMath>
                            </m:oMathPara>
                          </a14:m>
                          <a:endParaRPr lang="en-US" altLang="zh-CN" sz="2400" dirty="0"/>
                        </a:p>
                      </a:txBody>
                      <a:tcPr anchor="ctr">
                        <a:solidFill>
                          <a:schemeClr val="bg1">
                            <a:lumMod val="95000"/>
                          </a:schemeClr>
                        </a:solidFill>
                      </a:tcPr>
                    </a:tc>
                    <a:extLst>
                      <a:ext uri="{0D108BD9-81ED-4DB2-BD59-A6C34878D82A}">
                        <a16:rowId xmlns:a16="http://schemas.microsoft.com/office/drawing/2014/main" val="116214832"/>
                      </a:ext>
                    </a:extLst>
                  </a:tr>
                </a:tbl>
              </a:graphicData>
            </a:graphic>
          </p:graphicFrame>
        </mc:Choice>
        <mc:Fallback xmlns="">
          <p:graphicFrame>
            <p:nvGraphicFramePr>
              <p:cNvPr id="2" name="表格 1">
                <a:extLst>
                  <a:ext uri="{FF2B5EF4-FFF2-40B4-BE49-F238E27FC236}">
                    <a16:creationId xmlns:a16="http://schemas.microsoft.com/office/drawing/2014/main" id="{EC68ED07-ABE7-7E4E-AFA0-BABAC9B7226D}"/>
                  </a:ext>
                </a:extLst>
              </p:cNvPr>
              <p:cNvGraphicFramePr>
                <a:graphicFrameLocks noGrp="1"/>
              </p:cNvGraphicFramePr>
              <p:nvPr>
                <p:extLst>
                  <p:ext uri="{D42A27DB-BD31-4B8C-83A1-F6EECF244321}">
                    <p14:modId xmlns:p14="http://schemas.microsoft.com/office/powerpoint/2010/main" val="1617622234"/>
                  </p:ext>
                </p:extLst>
              </p:nvPr>
            </p:nvGraphicFramePr>
            <p:xfrm>
              <a:off x="2032000" y="4288673"/>
              <a:ext cx="8128000" cy="2194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89961829"/>
                        </a:ext>
                      </a:extLst>
                    </a:gridCol>
                    <a:gridCol w="4064000">
                      <a:extLst>
                        <a:ext uri="{9D8B030D-6E8A-4147-A177-3AD203B41FA5}">
                          <a16:colId xmlns:a16="http://schemas.microsoft.com/office/drawing/2014/main" val="3202937822"/>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三位二进制码</a:t>
                          </a:r>
                        </a:p>
                      </a:txBody>
                      <a:tcPr/>
                    </a:tc>
                    <a:tc>
                      <a:txBody>
                        <a:bodyPr/>
                        <a:lstStyle/>
                        <a:p>
                          <a:pPr algn="ctr"/>
                          <a:r>
                            <a:rPr lang="zh-CN" altLang="en-US" sz="2400" dirty="0">
                              <a:latin typeface="Songti SC" panose="02010600040101010101" pitchFamily="2" charset="-122"/>
                              <a:ea typeface="Songti SC" panose="02010600040101010101" pitchFamily="2" charset="-122"/>
                            </a:rPr>
                            <a:t>三位循环码</a:t>
                          </a:r>
                        </a:p>
                      </a:txBody>
                      <a:tcPr/>
                    </a:tc>
                    <a:extLst>
                      <a:ext uri="{0D108BD9-81ED-4DB2-BD59-A6C34878D82A}">
                        <a16:rowId xmlns:a16="http://schemas.microsoft.com/office/drawing/2014/main" val="1076682883"/>
                      </a:ext>
                    </a:extLst>
                  </a:tr>
                  <a:tr h="1737360">
                    <a:tc>
                      <a:txBody>
                        <a:bodyPr/>
                        <a:lstStyle/>
                        <a:p>
                          <a:endParaRPr lang="zh-CN"/>
                        </a:p>
                      </a:txBody>
                      <a:tcPr anchor="ctr">
                        <a:blipFill>
                          <a:blip r:embed="rId3"/>
                          <a:stretch>
                            <a:fillRect l="-313" t="-28986" r="-100625"/>
                          </a:stretch>
                        </a:blipFill>
                      </a:tcPr>
                    </a:tc>
                    <a:tc>
                      <a:txBody>
                        <a:bodyPr/>
                        <a:lstStyle/>
                        <a:p>
                          <a:endParaRPr lang="zh-CN"/>
                        </a:p>
                      </a:txBody>
                      <a:tcPr anchor="ctr">
                        <a:blipFill>
                          <a:blip r:embed="rId3"/>
                          <a:stretch>
                            <a:fillRect l="-100313" t="-28986" r="-625"/>
                          </a:stretch>
                        </a:blipFill>
                      </a:tcPr>
                    </a:tc>
                    <a:extLst>
                      <a:ext uri="{0D108BD9-81ED-4DB2-BD59-A6C34878D82A}">
                        <a16:rowId xmlns:a16="http://schemas.microsoft.com/office/drawing/2014/main" val="116214832"/>
                      </a:ext>
                    </a:extLst>
                  </a:tr>
                </a:tbl>
              </a:graphicData>
            </a:graphic>
          </p:graphicFrame>
        </mc:Fallback>
      </mc:AlternateContent>
      <p:sp>
        <p:nvSpPr>
          <p:cNvPr id="3" name="灯片编号占位符 2">
            <a:extLst>
              <a:ext uri="{FF2B5EF4-FFF2-40B4-BE49-F238E27FC236}">
                <a16:creationId xmlns:a16="http://schemas.microsoft.com/office/drawing/2014/main" id="{31750991-4221-F480-E6FF-C5C5B162C031}"/>
              </a:ext>
            </a:extLst>
          </p:cNvPr>
          <p:cNvSpPr>
            <a:spLocks noGrp="1"/>
          </p:cNvSpPr>
          <p:nvPr>
            <p:ph type="sldNum" sz="quarter" idx="12"/>
          </p:nvPr>
        </p:nvSpPr>
        <p:spPr/>
        <p:txBody>
          <a:bodyPr/>
          <a:lstStyle/>
          <a:p>
            <a:fld id="{392CBAA0-59E6-204E-8F03-85E5040D48B8}" type="slidenum">
              <a:rPr kumimoji="1" lang="zh-CN" altLang="en-US" smtClean="0"/>
              <a:t>48</a:t>
            </a:fld>
            <a:r>
              <a:rPr kumimoji="1" lang="en-US" altLang="zh-CN"/>
              <a:t>/90</a:t>
            </a:r>
            <a:endParaRPr kumimoji="1" lang="zh-CN" altLang="en-US" dirty="0"/>
          </a:p>
        </p:txBody>
      </p:sp>
    </p:spTree>
    <p:extLst>
      <p:ext uri="{BB962C8B-B14F-4D97-AF65-F5344CB8AC3E}">
        <p14:creationId xmlns:p14="http://schemas.microsoft.com/office/powerpoint/2010/main" val="35835233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变量卡诺图的画法</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836687"/>
                <a:ext cx="12192000" cy="2592313"/>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一般画成正方形或矩形</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对于</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KaiTi" panose="02010609060101010101" pitchFamily="49" charset="-122"/>
                    <a:ea typeface="KaiTi" panose="02010609060101010101" pitchFamily="49" charset="-122"/>
                  </a:rPr>
                  <a:t>个变量，图中分割出的小方块应有</a:t>
                </a:r>
                <a14:m>
                  <m:oMath xmlns:m="http://schemas.openxmlformats.org/officeDocument/2006/math">
                    <m:sSup>
                      <m:sSupPr>
                        <m:ctrlPr>
                          <a:rPr kumimoji="1" lang="en-US" altLang="zh-CN" sz="2400" b="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2</m:t>
                        </m:r>
                      </m:e>
                      <m:sup>
                        <m:r>
                          <a:rPr kumimoji="1" lang="en-US" altLang="zh-CN" sz="2400" b="0" i="1" dirty="0" smtClean="0">
                            <a:latin typeface="Cambria Math" panose="02040503050406030204" pitchFamily="18" charset="0"/>
                            <a:ea typeface="KaiTi" panose="02010609060101010101" pitchFamily="49" charset="-122"/>
                          </a:rPr>
                          <m:t>𝑛</m:t>
                        </m:r>
                      </m:sup>
                    </m:sSup>
                  </m:oMath>
                </a14:m>
                <a:r>
                  <a:rPr kumimoji="1" lang="zh-CN" altLang="en-US" sz="2400" dirty="0">
                    <a:latin typeface="KaiTi" panose="02010609060101010101" pitchFamily="49" charset="-122"/>
                    <a:ea typeface="KaiTi" panose="02010609060101010101" pitchFamily="49" charset="-122"/>
                  </a:rPr>
                  <a:t>个，每一个小方块表示一个最小项</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按循环码排列变量取值顺序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循环码的特点是</a:t>
                </a:r>
                <a:r>
                  <a:rPr kumimoji="1" lang="zh-CN" altLang="en-US" sz="2400" dirty="0">
                    <a:solidFill>
                      <a:srgbClr val="0000FF"/>
                    </a:solidFill>
                    <a:latin typeface="KaiTi" panose="02010609060101010101" pitchFamily="49" charset="-122"/>
                    <a:ea typeface="KaiTi" panose="02010609060101010101" pitchFamily="49" charset="-122"/>
                  </a:rPr>
                  <a:t>相邻编码之间只有</a:t>
                </a:r>
                <a:r>
                  <a:rPr kumimoji="1" lang="en-US" altLang="zh-CN" sz="2400" dirty="0">
                    <a:solidFill>
                      <a:srgbClr val="0000FF"/>
                    </a:solidFill>
                    <a:latin typeface="KaiTi" panose="02010609060101010101" pitchFamily="49" charset="-122"/>
                    <a:ea typeface="KaiTi" panose="02010609060101010101" pitchFamily="49" charset="-122"/>
                  </a:rPr>
                  <a:t>1</a:t>
                </a:r>
                <a:r>
                  <a:rPr kumimoji="1" lang="zh-CN" altLang="en-US" sz="2400" dirty="0">
                    <a:solidFill>
                      <a:srgbClr val="0000FF"/>
                    </a:solidFill>
                    <a:latin typeface="KaiTi" panose="02010609060101010101" pitchFamily="49" charset="-122"/>
                    <a:ea typeface="KaiTi" panose="02010609060101010101" pitchFamily="49" charset="-122"/>
                  </a:rPr>
                  <a:t>位码元不同</a:t>
                </a:r>
                <a:r>
                  <a:rPr kumimoji="1" lang="zh-CN" altLang="en-US" sz="2400" dirty="0">
                    <a:latin typeface="KaiTi" panose="02010609060101010101" pitchFamily="49" charset="-122"/>
                    <a:ea typeface="KaiTi" panose="02010609060101010101" pitchFamily="49" charset="-122"/>
                  </a:rPr>
                  <a:t>（这是关键，只有这样排列，所得到的最小项方块图才称为卡诺图）</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836687"/>
                <a:ext cx="12192000" cy="2592313"/>
              </a:xfrm>
              <a:prstGeom prst="rect">
                <a:avLst/>
              </a:prstGeom>
              <a:blipFill>
                <a:blip r:embed="rId2"/>
                <a:stretch>
                  <a:fillRect l="-938" t="-1463" b="-4390"/>
                </a:stretch>
              </a:blipFill>
            </p:spPr>
            <p:txBody>
              <a:bodyPr/>
              <a:lstStyle/>
              <a:p>
                <a:r>
                  <a:rPr lang="zh-CN" altLang="en-US">
                    <a:noFill/>
                  </a:rPr>
                  <a:t> </a:t>
                </a:r>
              </a:p>
            </p:txBody>
          </p:sp>
        </mc:Fallback>
      </mc:AlternateContent>
      <p:graphicFrame>
        <p:nvGraphicFramePr>
          <p:cNvPr id="6" name="表格 5">
            <a:extLst>
              <a:ext uri="{FF2B5EF4-FFF2-40B4-BE49-F238E27FC236}">
                <a16:creationId xmlns:a16="http://schemas.microsoft.com/office/drawing/2014/main" id="{B5BFFF1C-C8AB-D949-A79D-590E5F404228}"/>
              </a:ext>
            </a:extLst>
          </p:cNvPr>
          <p:cNvGraphicFramePr>
            <a:graphicFrameLocks noGrp="1"/>
          </p:cNvGraphicFramePr>
          <p:nvPr>
            <p:extLst>
              <p:ext uri="{D42A27DB-BD31-4B8C-83A1-F6EECF244321}">
                <p14:modId xmlns:p14="http://schemas.microsoft.com/office/powerpoint/2010/main" val="2220389757"/>
              </p:ext>
            </p:extLst>
          </p:nvPr>
        </p:nvGraphicFramePr>
        <p:xfrm>
          <a:off x="1420188" y="4739528"/>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p:cxnSp>
        <p:nvCxnSpPr>
          <p:cNvPr id="7" name="直线连接符 6">
            <a:extLst>
              <a:ext uri="{FF2B5EF4-FFF2-40B4-BE49-F238E27FC236}">
                <a16:creationId xmlns:a16="http://schemas.microsoft.com/office/drawing/2014/main" id="{84065C3E-A896-4940-94FE-B15A3A42251F}"/>
              </a:ext>
            </a:extLst>
          </p:cNvPr>
          <p:cNvCxnSpPr/>
          <p:nvPr/>
        </p:nvCxnSpPr>
        <p:spPr>
          <a:xfrm flipH="1" flipV="1">
            <a:off x="934795" y="4198378"/>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485D94E8-E7F6-FD4F-AD75-7EAE78422735}"/>
                  </a:ext>
                </a:extLst>
              </p:cNvPr>
              <p:cNvSpPr txBox="1"/>
              <p:nvPr/>
            </p:nvSpPr>
            <p:spPr>
              <a:xfrm>
                <a:off x="793025" y="4370196"/>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8" name="文本框 7">
                <a:extLst>
                  <a:ext uri="{FF2B5EF4-FFF2-40B4-BE49-F238E27FC236}">
                    <a16:creationId xmlns:a16="http://schemas.microsoft.com/office/drawing/2014/main" id="{485D94E8-E7F6-FD4F-AD75-7EAE78422735}"/>
                  </a:ext>
                </a:extLst>
              </p:cNvPr>
              <p:cNvSpPr txBox="1">
                <a:spLocks noRot="1" noChangeAspect="1" noMove="1" noResize="1" noEditPoints="1" noAdjustHandles="1" noChangeArrowheads="1" noChangeShapeType="1" noTextEdit="1"/>
              </p:cNvSpPr>
              <p:nvPr/>
            </p:nvSpPr>
            <p:spPr>
              <a:xfrm>
                <a:off x="793025" y="4370196"/>
                <a:ext cx="283539" cy="369332"/>
              </a:xfrm>
              <a:prstGeom prst="rect">
                <a:avLst/>
              </a:prstGeom>
              <a:blipFill>
                <a:blip r:embed="rId3"/>
                <a:stretch>
                  <a:fillRect l="-16667" r="-16667"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78B0594F-20F5-4B4C-85CB-DF385CAC0E18}"/>
                  </a:ext>
                </a:extLst>
              </p:cNvPr>
              <p:cNvSpPr txBox="1"/>
              <p:nvPr/>
            </p:nvSpPr>
            <p:spPr>
              <a:xfrm>
                <a:off x="1099597" y="4067465"/>
                <a:ext cx="4848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𝐵𝐶</m:t>
                      </m:r>
                    </m:oMath>
                  </m:oMathPara>
                </a14:m>
                <a:endParaRPr kumimoji="1" lang="zh-CN" altLang="en-US" sz="2400" dirty="0"/>
              </a:p>
            </p:txBody>
          </p:sp>
        </mc:Choice>
        <mc:Fallback xmlns="">
          <p:sp>
            <p:nvSpPr>
              <p:cNvPr id="10" name="文本框 9">
                <a:extLst>
                  <a:ext uri="{FF2B5EF4-FFF2-40B4-BE49-F238E27FC236}">
                    <a16:creationId xmlns:a16="http://schemas.microsoft.com/office/drawing/2014/main" id="{78B0594F-20F5-4B4C-85CB-DF385CAC0E18}"/>
                  </a:ext>
                </a:extLst>
              </p:cNvPr>
              <p:cNvSpPr txBox="1">
                <a:spLocks noRot="1" noChangeAspect="1" noMove="1" noResize="1" noEditPoints="1" noAdjustHandles="1" noChangeArrowheads="1" noChangeShapeType="1" noTextEdit="1"/>
              </p:cNvSpPr>
              <p:nvPr/>
            </p:nvSpPr>
            <p:spPr>
              <a:xfrm>
                <a:off x="1099597" y="4067465"/>
                <a:ext cx="484813" cy="369332"/>
              </a:xfrm>
              <a:prstGeom prst="rect">
                <a:avLst/>
              </a:prstGeom>
              <a:blipFill>
                <a:blip r:embed="rId4"/>
                <a:stretch>
                  <a:fillRect l="-12821" r="-7692"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B3E45BA-6998-3C4F-9AE5-EC7F1AE33A91}"/>
                  </a:ext>
                </a:extLst>
              </p:cNvPr>
              <p:cNvSpPr txBox="1"/>
              <p:nvPr/>
            </p:nvSpPr>
            <p:spPr>
              <a:xfrm>
                <a:off x="1610374" y="437019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1" name="文本框 10">
                <a:extLst>
                  <a:ext uri="{FF2B5EF4-FFF2-40B4-BE49-F238E27FC236}">
                    <a16:creationId xmlns:a16="http://schemas.microsoft.com/office/drawing/2014/main" id="{FB3E45BA-6998-3C4F-9AE5-EC7F1AE33A91}"/>
                  </a:ext>
                </a:extLst>
              </p:cNvPr>
              <p:cNvSpPr txBox="1">
                <a:spLocks noRot="1" noChangeAspect="1" noMove="1" noResize="1" noEditPoints="1" noAdjustHandles="1" noChangeArrowheads="1" noChangeShapeType="1" noTextEdit="1"/>
              </p:cNvSpPr>
              <p:nvPr/>
            </p:nvSpPr>
            <p:spPr>
              <a:xfrm>
                <a:off x="1610374" y="4370196"/>
                <a:ext cx="424796" cy="369332"/>
              </a:xfrm>
              <a:prstGeom prst="rect">
                <a:avLst/>
              </a:prstGeom>
              <a:blipFill>
                <a:blip r:embed="rId5"/>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89430EC5-278E-114A-A467-AACB78046E78}"/>
                  </a:ext>
                </a:extLst>
              </p:cNvPr>
              <p:cNvSpPr txBox="1"/>
              <p:nvPr/>
            </p:nvSpPr>
            <p:spPr>
              <a:xfrm>
                <a:off x="2193694" y="435247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89430EC5-278E-114A-A467-AACB78046E78}"/>
                  </a:ext>
                </a:extLst>
              </p:cNvPr>
              <p:cNvSpPr txBox="1">
                <a:spLocks noRot="1" noChangeAspect="1" noMove="1" noResize="1" noEditPoints="1" noAdjustHandles="1" noChangeArrowheads="1" noChangeShapeType="1" noTextEdit="1"/>
              </p:cNvSpPr>
              <p:nvPr/>
            </p:nvSpPr>
            <p:spPr>
              <a:xfrm>
                <a:off x="2193694" y="4352473"/>
                <a:ext cx="424796" cy="369332"/>
              </a:xfrm>
              <a:prstGeom prst="rect">
                <a:avLst/>
              </a:prstGeom>
              <a:blipFill>
                <a:blip r:embed="rId6"/>
                <a:stretch>
                  <a:fillRect l="-11765" r="-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9C8E4805-3998-DB4B-856E-553C85D01620}"/>
                  </a:ext>
                </a:extLst>
              </p:cNvPr>
              <p:cNvSpPr txBox="1"/>
              <p:nvPr/>
            </p:nvSpPr>
            <p:spPr>
              <a:xfrm>
                <a:off x="1076564" y="5501265"/>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3" name="文本框 12">
                <a:extLst>
                  <a:ext uri="{FF2B5EF4-FFF2-40B4-BE49-F238E27FC236}">
                    <a16:creationId xmlns:a16="http://schemas.microsoft.com/office/drawing/2014/main" id="{9C8E4805-3998-DB4B-856E-553C85D01620}"/>
                  </a:ext>
                </a:extLst>
              </p:cNvPr>
              <p:cNvSpPr txBox="1">
                <a:spLocks noRot="1" noChangeAspect="1" noMove="1" noResize="1" noEditPoints="1" noAdjustHandles="1" noChangeArrowheads="1" noChangeShapeType="1" noTextEdit="1"/>
              </p:cNvSpPr>
              <p:nvPr/>
            </p:nvSpPr>
            <p:spPr>
              <a:xfrm>
                <a:off x="1076564" y="5501265"/>
                <a:ext cx="254878" cy="369332"/>
              </a:xfrm>
              <a:prstGeom prst="rect">
                <a:avLst/>
              </a:prstGeom>
              <a:blipFill>
                <a:blip r:embed="rId7"/>
                <a:stretch>
                  <a:fillRect l="-23810" r="-19048"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65EBF10-4135-F048-97A2-4CBB0E791E62}"/>
                  </a:ext>
                </a:extLst>
              </p:cNvPr>
              <p:cNvSpPr txBox="1"/>
              <p:nvPr/>
            </p:nvSpPr>
            <p:spPr>
              <a:xfrm>
                <a:off x="1043380" y="4876466"/>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D65EBF10-4135-F048-97A2-4CBB0E791E62}"/>
                  </a:ext>
                </a:extLst>
              </p:cNvPr>
              <p:cNvSpPr txBox="1">
                <a:spLocks noRot="1" noChangeAspect="1" noMove="1" noResize="1" noEditPoints="1" noAdjustHandles="1" noChangeArrowheads="1" noChangeShapeType="1" noTextEdit="1"/>
              </p:cNvSpPr>
              <p:nvPr/>
            </p:nvSpPr>
            <p:spPr>
              <a:xfrm>
                <a:off x="1043380" y="4876466"/>
                <a:ext cx="254877" cy="369332"/>
              </a:xfrm>
              <a:prstGeom prst="rect">
                <a:avLst/>
              </a:prstGeom>
              <a:blipFill>
                <a:blip r:embed="rId8"/>
                <a:stretch>
                  <a:fillRect l="-19048" r="-23810"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ECDEC88E-4510-D041-848F-478366E3E59D}"/>
                  </a:ext>
                </a:extLst>
              </p:cNvPr>
              <p:cNvSpPr txBox="1"/>
              <p:nvPr/>
            </p:nvSpPr>
            <p:spPr>
              <a:xfrm>
                <a:off x="2802010" y="4344862"/>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ECDEC88E-4510-D041-848F-478366E3E59D}"/>
                  </a:ext>
                </a:extLst>
              </p:cNvPr>
              <p:cNvSpPr txBox="1">
                <a:spLocks noRot="1" noChangeAspect="1" noMove="1" noResize="1" noEditPoints="1" noAdjustHandles="1" noChangeArrowheads="1" noChangeShapeType="1" noTextEdit="1"/>
              </p:cNvSpPr>
              <p:nvPr/>
            </p:nvSpPr>
            <p:spPr>
              <a:xfrm>
                <a:off x="2802010" y="4344862"/>
                <a:ext cx="424796" cy="369332"/>
              </a:xfrm>
              <a:prstGeom prst="rect">
                <a:avLst/>
              </a:prstGeom>
              <a:blipFill>
                <a:blip r:embed="rId9"/>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7322778C-C858-254A-9C2A-4AA780F22078}"/>
                  </a:ext>
                </a:extLst>
              </p:cNvPr>
              <p:cNvSpPr txBox="1"/>
              <p:nvPr/>
            </p:nvSpPr>
            <p:spPr>
              <a:xfrm>
                <a:off x="3409116" y="4313362"/>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7322778C-C858-254A-9C2A-4AA780F22078}"/>
                  </a:ext>
                </a:extLst>
              </p:cNvPr>
              <p:cNvSpPr txBox="1">
                <a:spLocks noRot="1" noChangeAspect="1" noMove="1" noResize="1" noEditPoints="1" noAdjustHandles="1" noChangeArrowheads="1" noChangeShapeType="1" noTextEdit="1"/>
              </p:cNvSpPr>
              <p:nvPr/>
            </p:nvSpPr>
            <p:spPr>
              <a:xfrm>
                <a:off x="3409116" y="4313362"/>
                <a:ext cx="424796" cy="369332"/>
              </a:xfrm>
              <a:prstGeom prst="rect">
                <a:avLst/>
              </a:prstGeom>
              <a:blipFill>
                <a:blip r:embed="rId10"/>
                <a:stretch>
                  <a:fillRect l="-11429" r="-11429" b="-3333"/>
                </a:stretch>
              </a:blipFill>
            </p:spPr>
            <p:txBody>
              <a:bodyPr/>
              <a:lstStyle/>
              <a:p>
                <a:r>
                  <a:rPr lang="zh-CN" altLang="en-US">
                    <a:noFill/>
                  </a:rPr>
                  <a:t> </a:t>
                </a:r>
              </a:p>
            </p:txBody>
          </p:sp>
        </mc:Fallback>
      </mc:AlternateContent>
      <p:graphicFrame>
        <p:nvGraphicFramePr>
          <p:cNvPr id="17" name="表格 16">
            <a:extLst>
              <a:ext uri="{FF2B5EF4-FFF2-40B4-BE49-F238E27FC236}">
                <a16:creationId xmlns:a16="http://schemas.microsoft.com/office/drawing/2014/main" id="{F71B953E-139F-4B4D-A57E-7C968CC0E8D5}"/>
              </a:ext>
            </a:extLst>
          </p:cNvPr>
          <p:cNvGraphicFramePr>
            <a:graphicFrameLocks noGrp="1"/>
          </p:cNvGraphicFramePr>
          <p:nvPr>
            <p:extLst>
              <p:ext uri="{D42A27DB-BD31-4B8C-83A1-F6EECF244321}">
                <p14:modId xmlns:p14="http://schemas.microsoft.com/office/powerpoint/2010/main" val="955418157"/>
              </p:ext>
            </p:extLst>
          </p:nvPr>
        </p:nvGraphicFramePr>
        <p:xfrm>
          <a:off x="6763870" y="4194782"/>
          <a:ext cx="2469060" cy="2364196"/>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r h="590818">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38809"/>
                  </a:ext>
                </a:extLst>
              </a:tr>
              <a:tr h="590818">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93036"/>
                  </a:ext>
                </a:extLst>
              </a:tr>
            </a:tbl>
          </a:graphicData>
        </a:graphic>
      </p:graphicFrame>
      <p:cxnSp>
        <p:nvCxnSpPr>
          <p:cNvPr id="18" name="直线连接符 17">
            <a:extLst>
              <a:ext uri="{FF2B5EF4-FFF2-40B4-BE49-F238E27FC236}">
                <a16:creationId xmlns:a16="http://schemas.microsoft.com/office/drawing/2014/main" id="{9077C540-30A4-024B-B834-F020FCAEFDC5}"/>
              </a:ext>
            </a:extLst>
          </p:cNvPr>
          <p:cNvCxnSpPr/>
          <p:nvPr/>
        </p:nvCxnSpPr>
        <p:spPr>
          <a:xfrm flipH="1" flipV="1">
            <a:off x="6278477" y="3653632"/>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E080D5CD-D2B4-744C-B44F-5560F5E765FB}"/>
                  </a:ext>
                </a:extLst>
              </p:cNvPr>
              <p:cNvSpPr txBox="1"/>
              <p:nvPr/>
            </p:nvSpPr>
            <p:spPr>
              <a:xfrm>
                <a:off x="6013857" y="3835119"/>
                <a:ext cx="4907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𝐴𝐵</m:t>
                      </m:r>
                    </m:oMath>
                  </m:oMathPara>
                </a14:m>
                <a:endParaRPr kumimoji="1" lang="zh-CN" altLang="en-US" sz="2400" dirty="0"/>
              </a:p>
            </p:txBody>
          </p:sp>
        </mc:Choice>
        <mc:Fallback xmlns="">
          <p:sp>
            <p:nvSpPr>
              <p:cNvPr id="19" name="文本框 18">
                <a:extLst>
                  <a:ext uri="{FF2B5EF4-FFF2-40B4-BE49-F238E27FC236}">
                    <a16:creationId xmlns:a16="http://schemas.microsoft.com/office/drawing/2014/main" id="{E080D5CD-D2B4-744C-B44F-5560F5E765FB}"/>
                  </a:ext>
                </a:extLst>
              </p:cNvPr>
              <p:cNvSpPr txBox="1">
                <a:spLocks noRot="1" noChangeAspect="1" noMove="1" noResize="1" noEditPoints="1" noAdjustHandles="1" noChangeArrowheads="1" noChangeShapeType="1" noTextEdit="1"/>
              </p:cNvSpPr>
              <p:nvPr/>
            </p:nvSpPr>
            <p:spPr>
              <a:xfrm>
                <a:off x="6013857" y="3835119"/>
                <a:ext cx="490775" cy="369332"/>
              </a:xfrm>
              <a:prstGeom prst="rect">
                <a:avLst/>
              </a:prstGeom>
              <a:blipFill>
                <a:blip r:embed="rId11"/>
                <a:stretch>
                  <a:fillRect l="-12821" r="-1025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892D33A5-38C7-5E4A-A332-DBFB89A1D8AA}"/>
                  </a:ext>
                </a:extLst>
              </p:cNvPr>
              <p:cNvSpPr txBox="1"/>
              <p:nvPr/>
            </p:nvSpPr>
            <p:spPr>
              <a:xfrm>
                <a:off x="6443279" y="3522719"/>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𝐶𝐷</m:t>
                      </m:r>
                    </m:oMath>
                  </m:oMathPara>
                </a14:m>
                <a:endParaRPr kumimoji="1" lang="zh-CN" altLang="en-US" sz="2400" dirty="0"/>
              </a:p>
            </p:txBody>
          </p:sp>
        </mc:Choice>
        <mc:Fallback xmlns="">
          <p:sp>
            <p:nvSpPr>
              <p:cNvPr id="20" name="文本框 19">
                <a:extLst>
                  <a:ext uri="{FF2B5EF4-FFF2-40B4-BE49-F238E27FC236}">
                    <a16:creationId xmlns:a16="http://schemas.microsoft.com/office/drawing/2014/main" id="{892D33A5-38C7-5E4A-A332-DBFB89A1D8AA}"/>
                  </a:ext>
                </a:extLst>
              </p:cNvPr>
              <p:cNvSpPr txBox="1">
                <a:spLocks noRot="1" noChangeAspect="1" noMove="1" noResize="1" noEditPoints="1" noAdjustHandles="1" noChangeArrowheads="1" noChangeShapeType="1" noTextEdit="1"/>
              </p:cNvSpPr>
              <p:nvPr/>
            </p:nvSpPr>
            <p:spPr>
              <a:xfrm>
                <a:off x="6443279" y="3522719"/>
                <a:ext cx="491545" cy="369332"/>
              </a:xfrm>
              <a:prstGeom prst="rect">
                <a:avLst/>
              </a:prstGeom>
              <a:blipFill>
                <a:blip r:embed="rId12"/>
                <a:stretch>
                  <a:fillRect l="-10000" r="-10000"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A69239A7-5182-EB48-98A2-0EF7325CEEB6}"/>
                  </a:ext>
                </a:extLst>
              </p:cNvPr>
              <p:cNvSpPr txBox="1"/>
              <p:nvPr/>
            </p:nvSpPr>
            <p:spPr>
              <a:xfrm>
                <a:off x="6954056" y="3825450"/>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21" name="文本框 20">
                <a:extLst>
                  <a:ext uri="{FF2B5EF4-FFF2-40B4-BE49-F238E27FC236}">
                    <a16:creationId xmlns:a16="http://schemas.microsoft.com/office/drawing/2014/main" id="{A69239A7-5182-EB48-98A2-0EF7325CEEB6}"/>
                  </a:ext>
                </a:extLst>
              </p:cNvPr>
              <p:cNvSpPr txBox="1">
                <a:spLocks noRot="1" noChangeAspect="1" noMove="1" noResize="1" noEditPoints="1" noAdjustHandles="1" noChangeArrowheads="1" noChangeShapeType="1" noTextEdit="1"/>
              </p:cNvSpPr>
              <p:nvPr/>
            </p:nvSpPr>
            <p:spPr>
              <a:xfrm>
                <a:off x="6954056" y="3825450"/>
                <a:ext cx="424796" cy="369332"/>
              </a:xfrm>
              <a:prstGeom prst="rect">
                <a:avLst/>
              </a:prstGeom>
              <a:blipFill>
                <a:blip r:embed="rId13"/>
                <a:stretch>
                  <a:fillRect l="-14706"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9AFD3CCC-8E4C-814F-B036-726570158A8E}"/>
                  </a:ext>
                </a:extLst>
              </p:cNvPr>
              <p:cNvSpPr txBox="1"/>
              <p:nvPr/>
            </p:nvSpPr>
            <p:spPr>
              <a:xfrm>
                <a:off x="7537376" y="380772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22" name="文本框 21">
                <a:extLst>
                  <a:ext uri="{FF2B5EF4-FFF2-40B4-BE49-F238E27FC236}">
                    <a16:creationId xmlns:a16="http://schemas.microsoft.com/office/drawing/2014/main" id="{9AFD3CCC-8E4C-814F-B036-726570158A8E}"/>
                  </a:ext>
                </a:extLst>
              </p:cNvPr>
              <p:cNvSpPr txBox="1">
                <a:spLocks noRot="1" noChangeAspect="1" noMove="1" noResize="1" noEditPoints="1" noAdjustHandles="1" noChangeArrowheads="1" noChangeShapeType="1" noTextEdit="1"/>
              </p:cNvSpPr>
              <p:nvPr/>
            </p:nvSpPr>
            <p:spPr>
              <a:xfrm>
                <a:off x="7537376" y="3807727"/>
                <a:ext cx="424796" cy="369332"/>
              </a:xfrm>
              <a:prstGeom prst="rect">
                <a:avLst/>
              </a:prstGeom>
              <a:blipFill>
                <a:blip r:embed="rId14"/>
                <a:stretch>
                  <a:fillRect l="-11429" r="-11429"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B0201AE6-4CD1-BA48-9A4D-809CD3EB264B}"/>
                  </a:ext>
                </a:extLst>
              </p:cNvPr>
              <p:cNvSpPr txBox="1"/>
              <p:nvPr/>
            </p:nvSpPr>
            <p:spPr>
              <a:xfrm>
                <a:off x="6308776" y="488948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23" name="文本框 22">
                <a:extLst>
                  <a:ext uri="{FF2B5EF4-FFF2-40B4-BE49-F238E27FC236}">
                    <a16:creationId xmlns:a16="http://schemas.microsoft.com/office/drawing/2014/main" id="{B0201AE6-4CD1-BA48-9A4D-809CD3EB264B}"/>
                  </a:ext>
                </a:extLst>
              </p:cNvPr>
              <p:cNvSpPr txBox="1">
                <a:spLocks noRot="1" noChangeAspect="1" noMove="1" noResize="1" noEditPoints="1" noAdjustHandles="1" noChangeArrowheads="1" noChangeShapeType="1" noTextEdit="1"/>
              </p:cNvSpPr>
              <p:nvPr/>
            </p:nvSpPr>
            <p:spPr>
              <a:xfrm>
                <a:off x="6308776" y="4889483"/>
                <a:ext cx="424796" cy="369332"/>
              </a:xfrm>
              <a:prstGeom prst="rect">
                <a:avLst/>
              </a:prstGeom>
              <a:blipFill>
                <a:blip r:embed="rId15"/>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7E4E1140-1964-984B-99CD-217515FBED25}"/>
                  </a:ext>
                </a:extLst>
              </p:cNvPr>
              <p:cNvSpPr txBox="1"/>
              <p:nvPr/>
            </p:nvSpPr>
            <p:spPr>
              <a:xfrm>
                <a:off x="6290034" y="432664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r>
                        <a:rPr kumimoji="1" lang="en-US" altLang="zh-CN" sz="2400" b="0" i="0" smtClean="0">
                          <a:latin typeface="Cambria Math" panose="02040503050406030204" pitchFamily="18" charset="0"/>
                        </a:rPr>
                        <m:t>0</m:t>
                      </m:r>
                    </m:oMath>
                  </m:oMathPara>
                </a14:m>
                <a:endParaRPr kumimoji="1" lang="zh-CN" altLang="en-US" sz="2400" dirty="0"/>
              </a:p>
            </p:txBody>
          </p:sp>
        </mc:Choice>
        <mc:Fallback xmlns="">
          <p:sp>
            <p:nvSpPr>
              <p:cNvPr id="24" name="文本框 23">
                <a:extLst>
                  <a:ext uri="{FF2B5EF4-FFF2-40B4-BE49-F238E27FC236}">
                    <a16:creationId xmlns:a16="http://schemas.microsoft.com/office/drawing/2014/main" id="{7E4E1140-1964-984B-99CD-217515FBED25}"/>
                  </a:ext>
                </a:extLst>
              </p:cNvPr>
              <p:cNvSpPr txBox="1">
                <a:spLocks noRot="1" noChangeAspect="1" noMove="1" noResize="1" noEditPoints="1" noAdjustHandles="1" noChangeArrowheads="1" noChangeShapeType="1" noTextEdit="1"/>
              </p:cNvSpPr>
              <p:nvPr/>
            </p:nvSpPr>
            <p:spPr>
              <a:xfrm>
                <a:off x="6290034" y="4326645"/>
                <a:ext cx="424796" cy="369332"/>
              </a:xfrm>
              <a:prstGeom prst="rect">
                <a:avLst/>
              </a:prstGeom>
              <a:blipFill>
                <a:blip r:embed="rId16"/>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FEE7A994-AF2D-2548-8CBC-C7D7C415A740}"/>
                  </a:ext>
                </a:extLst>
              </p:cNvPr>
              <p:cNvSpPr txBox="1"/>
              <p:nvPr/>
            </p:nvSpPr>
            <p:spPr>
              <a:xfrm>
                <a:off x="8145692" y="380011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5" name="文本框 24">
                <a:extLst>
                  <a:ext uri="{FF2B5EF4-FFF2-40B4-BE49-F238E27FC236}">
                    <a16:creationId xmlns:a16="http://schemas.microsoft.com/office/drawing/2014/main" id="{FEE7A994-AF2D-2548-8CBC-C7D7C415A740}"/>
                  </a:ext>
                </a:extLst>
              </p:cNvPr>
              <p:cNvSpPr txBox="1">
                <a:spLocks noRot="1" noChangeAspect="1" noMove="1" noResize="1" noEditPoints="1" noAdjustHandles="1" noChangeArrowheads="1" noChangeShapeType="1" noTextEdit="1"/>
              </p:cNvSpPr>
              <p:nvPr/>
            </p:nvSpPr>
            <p:spPr>
              <a:xfrm>
                <a:off x="8145692" y="3800116"/>
                <a:ext cx="424796" cy="369332"/>
              </a:xfrm>
              <a:prstGeom prst="rect">
                <a:avLst/>
              </a:prstGeom>
              <a:blipFill>
                <a:blip r:embed="rId17"/>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E8710916-0BBD-384A-A56B-DC0E5E65C219}"/>
                  </a:ext>
                </a:extLst>
              </p:cNvPr>
              <p:cNvSpPr txBox="1"/>
              <p:nvPr/>
            </p:nvSpPr>
            <p:spPr>
              <a:xfrm>
                <a:off x="8752798" y="376861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6" name="文本框 25">
                <a:extLst>
                  <a:ext uri="{FF2B5EF4-FFF2-40B4-BE49-F238E27FC236}">
                    <a16:creationId xmlns:a16="http://schemas.microsoft.com/office/drawing/2014/main" id="{E8710916-0BBD-384A-A56B-DC0E5E65C219}"/>
                  </a:ext>
                </a:extLst>
              </p:cNvPr>
              <p:cNvSpPr txBox="1">
                <a:spLocks noRot="1" noChangeAspect="1" noMove="1" noResize="1" noEditPoints="1" noAdjustHandles="1" noChangeArrowheads="1" noChangeShapeType="1" noTextEdit="1"/>
              </p:cNvSpPr>
              <p:nvPr/>
            </p:nvSpPr>
            <p:spPr>
              <a:xfrm>
                <a:off x="8752798" y="3768616"/>
                <a:ext cx="424796" cy="369332"/>
              </a:xfrm>
              <a:prstGeom prst="rect">
                <a:avLst/>
              </a:prstGeom>
              <a:blipFill>
                <a:blip r:embed="rId18"/>
                <a:stretch>
                  <a:fillRect l="-11429" r="-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FE021C89-32C6-1347-A4FB-BD36BEDEF722}"/>
                  </a:ext>
                </a:extLst>
              </p:cNvPr>
              <p:cNvSpPr txBox="1"/>
              <p:nvPr/>
            </p:nvSpPr>
            <p:spPr>
              <a:xfrm>
                <a:off x="6308776" y="546289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7" name="文本框 26">
                <a:extLst>
                  <a:ext uri="{FF2B5EF4-FFF2-40B4-BE49-F238E27FC236}">
                    <a16:creationId xmlns:a16="http://schemas.microsoft.com/office/drawing/2014/main" id="{FE021C89-32C6-1347-A4FB-BD36BEDEF722}"/>
                  </a:ext>
                </a:extLst>
              </p:cNvPr>
              <p:cNvSpPr txBox="1">
                <a:spLocks noRot="1" noChangeAspect="1" noMove="1" noResize="1" noEditPoints="1" noAdjustHandles="1" noChangeArrowheads="1" noChangeShapeType="1" noTextEdit="1"/>
              </p:cNvSpPr>
              <p:nvPr/>
            </p:nvSpPr>
            <p:spPr>
              <a:xfrm>
                <a:off x="6308776" y="5462896"/>
                <a:ext cx="424796" cy="369332"/>
              </a:xfrm>
              <a:prstGeom prst="rect">
                <a:avLst/>
              </a:prstGeom>
              <a:blipFill>
                <a:blip r:embed="rId19"/>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BEAACAAC-1384-DC49-A25A-0EC90B7D7685}"/>
                  </a:ext>
                </a:extLst>
              </p:cNvPr>
              <p:cNvSpPr txBox="1"/>
              <p:nvPr/>
            </p:nvSpPr>
            <p:spPr>
              <a:xfrm>
                <a:off x="6300642" y="614551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8" name="文本框 27">
                <a:extLst>
                  <a:ext uri="{FF2B5EF4-FFF2-40B4-BE49-F238E27FC236}">
                    <a16:creationId xmlns:a16="http://schemas.microsoft.com/office/drawing/2014/main" id="{BEAACAAC-1384-DC49-A25A-0EC90B7D7685}"/>
                  </a:ext>
                </a:extLst>
              </p:cNvPr>
              <p:cNvSpPr txBox="1">
                <a:spLocks noRot="1" noChangeAspect="1" noMove="1" noResize="1" noEditPoints="1" noAdjustHandles="1" noChangeArrowheads="1" noChangeShapeType="1" noTextEdit="1"/>
              </p:cNvSpPr>
              <p:nvPr/>
            </p:nvSpPr>
            <p:spPr>
              <a:xfrm>
                <a:off x="6300642" y="6145516"/>
                <a:ext cx="424796" cy="369332"/>
              </a:xfrm>
              <a:prstGeom prst="rect">
                <a:avLst/>
              </a:prstGeom>
              <a:blipFill>
                <a:blip r:embed="rId20"/>
                <a:stretch>
                  <a:fillRect l="-11429" r="-11429" b="-3333"/>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3F4BAE44-7D08-AF76-1564-A76E84C15102}"/>
              </a:ext>
            </a:extLst>
          </p:cNvPr>
          <p:cNvSpPr>
            <a:spLocks noGrp="1"/>
          </p:cNvSpPr>
          <p:nvPr>
            <p:ph type="sldNum" sz="quarter" idx="12"/>
          </p:nvPr>
        </p:nvSpPr>
        <p:spPr/>
        <p:txBody>
          <a:bodyPr/>
          <a:lstStyle/>
          <a:p>
            <a:fld id="{392CBAA0-59E6-204E-8F03-85E5040D48B8}" type="slidenum">
              <a:rPr kumimoji="1" lang="zh-CN" altLang="en-US" smtClean="0"/>
              <a:t>49</a:t>
            </a:fld>
            <a:r>
              <a:rPr kumimoji="1" lang="en-US" altLang="zh-CN"/>
              <a:t>/90</a:t>
            </a:r>
            <a:endParaRPr kumimoji="1" lang="zh-CN" altLang="en-US" dirty="0"/>
          </a:p>
        </p:txBody>
      </p:sp>
    </p:spTree>
    <p:extLst>
      <p:ext uri="{BB962C8B-B14F-4D97-AF65-F5344CB8AC3E}">
        <p14:creationId xmlns:p14="http://schemas.microsoft.com/office/powerpoint/2010/main" val="74561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1.1</a:t>
            </a:r>
            <a:r>
              <a:rPr kumimoji="1" lang="zh-CN" altLang="en-US" dirty="0"/>
              <a:t> 基本和常用逻辑运算 </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108932" y="708903"/>
                <a:ext cx="11974135" cy="607127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与逻辑关系</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当决定一件事情的各个条件全部具备时，这件事情才会发生</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例：只有开关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与开关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都闭合时，灯</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sSub>
                      <m:sSubPr>
                        <m:ctrlPr>
                          <a:rPr kumimoji="1" lang="en-US" altLang="zh-CN" sz="2400" i="1" dirty="0" smtClean="0">
                            <a:latin typeface="Cambria Math" panose="02040503050406030204" pitchFamily="18" charset="0"/>
                            <a:ea typeface="KaiTi" panose="02010609060101010101" pitchFamily="49" charset="-122"/>
                          </a:rPr>
                        </m:ctrlPr>
                      </m:sSubPr>
                      <m:e>
                        <m:r>
                          <a:rPr kumimoji="1" lang="en-US" altLang="zh-CN" sz="2400" i="1" dirty="0" smtClean="0">
                            <a:latin typeface="Cambria Math" panose="02040503050406030204" pitchFamily="18" charset="0"/>
                            <a:ea typeface="KaiTi" panose="02010609060101010101" pitchFamily="49" charset="-122"/>
                          </a:rPr>
                          <m:t>𝑌</m:t>
                        </m:r>
                      </m:e>
                      <m:sub>
                        <m:r>
                          <a:rPr kumimoji="1" lang="en-US" altLang="zh-CN" sz="2400" i="1" dirty="0" smtClean="0">
                            <a:latin typeface="Cambria Math" panose="02040503050406030204" pitchFamily="18" charset="0"/>
                            <a:ea typeface="KaiTi" panose="02010609060101010101" pitchFamily="49" charset="-122"/>
                          </a:rPr>
                          <m:t>1</m:t>
                        </m:r>
                      </m:sub>
                    </m:sSub>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才会亮；对于灯</a:t>
                </a:r>
                <a14:m>
                  <m:oMath xmlns:m="http://schemas.openxmlformats.org/officeDocument/2006/math">
                    <m:sSub>
                      <m:sSubPr>
                        <m:ctrlPr>
                          <a:rPr kumimoji="1" lang="en-US" altLang="zh-CN" sz="2400" i="1" dirty="0" smtClean="0">
                            <a:latin typeface="Cambria Math" panose="02040503050406030204" pitchFamily="18" charset="0"/>
                            <a:ea typeface="KaiTi" panose="02010609060101010101" pitchFamily="49" charset="-122"/>
                          </a:rPr>
                        </m:ctrlPr>
                      </m:sSubPr>
                      <m:e>
                        <m:r>
                          <a:rPr kumimoji="1" lang="zh-CN" altLang="en-US" sz="2400" b="0" i="1"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𝑌</m:t>
                        </m:r>
                      </m:e>
                      <m:sub>
                        <m:r>
                          <a:rPr kumimoji="1" lang="en-US" altLang="zh-CN" sz="2400" i="1" dirty="0" smtClean="0">
                            <a:latin typeface="Cambria Math" panose="02040503050406030204" pitchFamily="18" charset="0"/>
                            <a:ea typeface="KaiTi" panose="02010609060101010101" pitchFamily="49" charset="-122"/>
                          </a:rPr>
                          <m:t>1</m:t>
                        </m:r>
                      </m:sub>
                    </m:sSub>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亮这件事来讲，开关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𝐴</m:t>
                    </m:r>
                  </m:oMath>
                </a14:m>
                <a:r>
                  <a:rPr kumimoji="1" lang="zh-CN" altLang="en-US" sz="2400" dirty="0">
                    <a:latin typeface="KaiTi" panose="02010609060101010101" pitchFamily="49" charset="-122"/>
                    <a:ea typeface="KaiTi" panose="02010609060101010101" pitchFamily="49" charset="-122"/>
                  </a:rPr>
                  <a:t>、开关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闭合是与的逻辑关系</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或逻辑关系</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当决定一件事情的各个条件中，只要有一个具备，这件事情就会发生</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例：只要开关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或开关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闭合，灯</a:t>
                </a:r>
                <a14:m>
                  <m:oMath xmlns:m="http://schemas.openxmlformats.org/officeDocument/2006/math">
                    <m:sSub>
                      <m:sSubPr>
                        <m:ctrlPr>
                          <a:rPr kumimoji="1" lang="en-US" altLang="zh-CN" sz="2400" i="1" dirty="0">
                            <a:latin typeface="Cambria Math" panose="02040503050406030204" pitchFamily="18" charset="0"/>
                            <a:ea typeface="KaiTi" panose="02010609060101010101" pitchFamily="49" charset="-122"/>
                          </a:rPr>
                        </m:ctrlPr>
                      </m:sSubPr>
                      <m:e>
                        <m:r>
                          <a:rPr kumimoji="1" lang="zh-CN" altLang="en-US" sz="2400" b="0" i="1" dirty="0" smtClean="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𝑌</m:t>
                        </m:r>
                      </m:e>
                      <m:sub>
                        <m:r>
                          <a:rPr kumimoji="1" lang="en-US" altLang="zh-CN" sz="2400" b="0" i="1" dirty="0" smtClean="0">
                            <a:latin typeface="Cambria Math" panose="02040503050406030204" pitchFamily="18" charset="0"/>
                            <a:ea typeface="KaiTi" panose="02010609060101010101" pitchFamily="49" charset="-122"/>
                          </a:rPr>
                          <m:t>2</m:t>
                        </m:r>
                      </m:sub>
                    </m:sSub>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就会亮；对于灯</a:t>
                </a:r>
                <a14:m>
                  <m:oMath xmlns:m="http://schemas.openxmlformats.org/officeDocument/2006/math">
                    <m:sSub>
                      <m:sSubPr>
                        <m:ctrlPr>
                          <a:rPr kumimoji="1" lang="en-US" altLang="zh-CN" sz="2400" i="1" dirty="0">
                            <a:latin typeface="Cambria Math" panose="02040503050406030204" pitchFamily="18" charset="0"/>
                            <a:ea typeface="KaiTi" panose="02010609060101010101" pitchFamily="49" charset="-122"/>
                          </a:rPr>
                        </m:ctrlPr>
                      </m:sSubPr>
                      <m:e>
                        <m:r>
                          <a:rPr kumimoji="1" lang="zh-CN" altLang="en-US" sz="2400" b="0" i="1" dirty="0" smtClean="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𝑌</m:t>
                        </m:r>
                      </m:e>
                      <m:sub>
                        <m:r>
                          <a:rPr kumimoji="1" lang="en-US" altLang="zh-CN" sz="2400" b="0" i="1" dirty="0" smtClean="0">
                            <a:latin typeface="Cambria Math" panose="02040503050406030204" pitchFamily="18" charset="0"/>
                            <a:ea typeface="KaiTi" panose="02010609060101010101" pitchFamily="49" charset="-122"/>
                          </a:rPr>
                          <m:t>2</m:t>
                        </m:r>
                      </m:sub>
                    </m:sSub>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亮这件事来讲，开关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𝐴</m:t>
                    </m:r>
                  </m:oMath>
                </a14:m>
                <a:r>
                  <a:rPr kumimoji="1" lang="zh-CN" altLang="en-US" sz="2400" dirty="0">
                    <a:latin typeface="KaiTi" panose="02010609060101010101" pitchFamily="49" charset="-122"/>
                    <a:ea typeface="KaiTi" panose="02010609060101010101" pitchFamily="49" charset="-122"/>
                  </a:rPr>
                  <a:t>、开关</a:t>
                </a:r>
                <a14:m>
                  <m:oMath xmlns:m="http://schemas.openxmlformats.org/officeDocument/2006/math">
                    <m:r>
                      <a:rPr kumimoji="1" lang="zh-CN" altLang="en-US" sz="2400" b="0" i="0" dirty="0" smtClean="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闭合是或的逻辑关系</a:t>
                </a: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非逻辑关系</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非就是反，就是否定</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例：当开关</a:t>
                </a:r>
                <a14:m>
                  <m:oMath xmlns:m="http://schemas.openxmlformats.org/officeDocument/2006/math">
                    <m:r>
                      <a:rPr kumimoji="1" lang="zh-CN" altLang="en-US" sz="2400"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𝐴</m:t>
                    </m:r>
                    <m:r>
                      <a:rPr kumimoji="1" lang="zh-CN" altLang="en-US" sz="2400" i="1" dirty="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断开时，灯</a:t>
                </a:r>
                <a14:m>
                  <m:oMath xmlns:m="http://schemas.openxmlformats.org/officeDocument/2006/math">
                    <m:sSub>
                      <m:sSubPr>
                        <m:ctrlPr>
                          <a:rPr kumimoji="1" lang="en-US" altLang="zh-CN" sz="2400" i="1" dirty="0">
                            <a:latin typeface="Cambria Math" panose="02040503050406030204" pitchFamily="18" charset="0"/>
                            <a:ea typeface="KaiTi" panose="02010609060101010101" pitchFamily="49" charset="-122"/>
                          </a:rPr>
                        </m:ctrlPr>
                      </m:sSubPr>
                      <m:e>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𝑌</m:t>
                        </m:r>
                      </m:e>
                      <m:sub>
                        <m:r>
                          <a:rPr kumimoji="1" lang="en-US" altLang="zh-CN" sz="2400" b="0" i="1" dirty="0" smtClean="0">
                            <a:latin typeface="Cambria Math" panose="02040503050406030204" pitchFamily="18" charset="0"/>
                            <a:ea typeface="KaiTi" panose="02010609060101010101" pitchFamily="49" charset="-122"/>
                          </a:rPr>
                          <m:t>3</m:t>
                        </m:r>
                      </m:sub>
                    </m:sSub>
                    <m:r>
                      <a:rPr kumimoji="1" lang="zh-CN" altLang="en-US" sz="2400" i="1" dirty="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亮，闭合时反而会灭；对于灯</a:t>
                </a:r>
                <a14:m>
                  <m:oMath xmlns:m="http://schemas.openxmlformats.org/officeDocument/2006/math">
                    <m:sSub>
                      <m:sSubPr>
                        <m:ctrlPr>
                          <a:rPr kumimoji="1" lang="en-US" altLang="zh-CN" sz="2400" i="1" dirty="0">
                            <a:latin typeface="Cambria Math" panose="02040503050406030204" pitchFamily="18" charset="0"/>
                            <a:ea typeface="KaiTi" panose="02010609060101010101" pitchFamily="49" charset="-122"/>
                          </a:rPr>
                        </m:ctrlPr>
                      </m:sSubPr>
                      <m:e>
                        <m:r>
                          <a:rPr kumimoji="1" lang="zh-CN" altLang="en-US" sz="2400" i="1" dirty="0">
                            <a:latin typeface="Cambria Math" panose="02040503050406030204" pitchFamily="18" charset="0"/>
                            <a:ea typeface="KaiTi" panose="02010609060101010101" pitchFamily="49" charset="-122"/>
                          </a:rPr>
                          <m:t> </m:t>
                        </m:r>
                        <m:r>
                          <a:rPr kumimoji="1" lang="en-US" altLang="zh-CN" sz="2400" i="1" dirty="0">
                            <a:latin typeface="Cambria Math" panose="02040503050406030204" pitchFamily="18" charset="0"/>
                            <a:ea typeface="KaiTi" panose="02010609060101010101" pitchFamily="49" charset="-122"/>
                          </a:rPr>
                          <m:t>𝑌</m:t>
                        </m:r>
                      </m:e>
                      <m:sub>
                        <m:r>
                          <a:rPr kumimoji="1" lang="en-US" altLang="zh-CN" sz="2400" b="0" i="1" dirty="0" smtClean="0">
                            <a:latin typeface="Cambria Math" panose="02040503050406030204" pitchFamily="18" charset="0"/>
                            <a:ea typeface="KaiTi" panose="02010609060101010101" pitchFamily="49" charset="-122"/>
                          </a:rPr>
                          <m:t>3</m:t>
                        </m:r>
                      </m:sub>
                    </m:sSub>
                    <m:r>
                      <a:rPr kumimoji="1" lang="zh-CN" altLang="en-US" sz="2400" i="1" dirty="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亮这件事来讲，开关闭合是一种非的逻辑关系</a:t>
                </a: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108932" y="708903"/>
                <a:ext cx="11974135" cy="6071277"/>
              </a:xfrm>
              <a:prstGeom prst="rect">
                <a:avLst/>
              </a:prstGeom>
              <a:blipFill>
                <a:blip r:embed="rId2"/>
                <a:stretch>
                  <a:fillRect l="-848" t="-626" r="-212" b="-1253"/>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A91424D2-D470-9715-3530-C9C64F1B15DC}"/>
              </a:ext>
            </a:extLst>
          </p:cNvPr>
          <p:cNvSpPr>
            <a:spLocks noGrp="1"/>
          </p:cNvSpPr>
          <p:nvPr>
            <p:ph type="sldNum" sz="quarter" idx="12"/>
          </p:nvPr>
        </p:nvSpPr>
        <p:spPr/>
        <p:txBody>
          <a:bodyPr/>
          <a:lstStyle/>
          <a:p>
            <a:fld id="{392CBAA0-59E6-204E-8F03-85E5040D48B8}" type="slidenum">
              <a:rPr kumimoji="1" lang="zh-CN" altLang="en-US" smtClean="0"/>
              <a:t>5</a:t>
            </a:fld>
            <a:r>
              <a:rPr kumimoji="1" lang="en-US" altLang="zh-CN"/>
              <a:t>/90</a:t>
            </a:r>
            <a:endParaRPr kumimoji="1" lang="zh-CN" altLang="en-US" dirty="0"/>
          </a:p>
        </p:txBody>
      </p:sp>
    </p:spTree>
    <p:extLst>
      <p:ext uri="{BB962C8B-B14F-4D97-AF65-F5344CB8AC3E}">
        <p14:creationId xmlns:p14="http://schemas.microsoft.com/office/powerpoint/2010/main" val="7250235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变量卡诺图的特点</a:t>
            </a:r>
          </a:p>
        </p:txBody>
      </p:sp>
      <p:sp>
        <p:nvSpPr>
          <p:cNvPr id="9" name="文本框 8">
            <a:extLst>
              <a:ext uri="{FF2B5EF4-FFF2-40B4-BE49-F238E27FC236}">
                <a16:creationId xmlns:a16="http://schemas.microsoft.com/office/drawing/2014/main" id="{758D372F-EFA5-5A41-B7AA-801EC73DED5A}"/>
              </a:ext>
            </a:extLst>
          </p:cNvPr>
          <p:cNvSpPr txBox="1"/>
          <p:nvPr/>
        </p:nvSpPr>
        <p:spPr>
          <a:xfrm>
            <a:off x="-1" y="836687"/>
            <a:ext cx="12191999" cy="5229252"/>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用几何相邻形象地表示变量各个最小项在逻辑上的相邻性</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在卡诺图中，凡是几何相邻的最小项，在逻辑上都是相邻的</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变量取值之所以用循环码，就是为了保证这一特性</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几何相邻</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相接：紧挨着</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2.</a:t>
            </a:r>
            <a:r>
              <a:rPr kumimoji="1" lang="zh-CN" altLang="en-US" sz="2400" dirty="0">
                <a:latin typeface="KaiTi" panose="02010609060101010101" pitchFamily="49" charset="-122"/>
                <a:ea typeface="KaiTi" panose="02010609060101010101" pitchFamily="49" charset="-122"/>
              </a:rPr>
              <a:t>相对：任一行或一列的两头</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3.</a:t>
            </a:r>
            <a:r>
              <a:rPr kumimoji="1" lang="zh-CN" altLang="en-US" sz="2400" dirty="0">
                <a:latin typeface="KaiTi" panose="02010609060101010101" pitchFamily="49" charset="-122"/>
                <a:ea typeface="KaiTi" panose="02010609060101010101" pitchFamily="49" charset="-122"/>
              </a:rPr>
              <a:t>相重：对折起来后位置重合</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逻辑相邻</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如果两个最小项，除了一个变量的形式不同以外，其余的都相同，那么这两个最小项就成为在逻辑上是相邻的</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2AB47FEF-AC58-784B-A6B2-611E3FBCDE33}"/>
              </a:ext>
            </a:extLst>
          </p:cNvPr>
          <p:cNvSpPr>
            <a:spLocks noGrp="1"/>
          </p:cNvSpPr>
          <p:nvPr>
            <p:ph type="sldNum" sz="quarter" idx="12"/>
          </p:nvPr>
        </p:nvSpPr>
        <p:spPr/>
        <p:txBody>
          <a:bodyPr/>
          <a:lstStyle/>
          <a:p>
            <a:fld id="{392CBAA0-59E6-204E-8F03-85E5040D48B8}" type="slidenum">
              <a:rPr kumimoji="1" lang="zh-CN" altLang="en-US" smtClean="0"/>
              <a:t>50</a:t>
            </a:fld>
            <a:r>
              <a:rPr kumimoji="1" lang="en-US" altLang="zh-CN"/>
              <a:t>/90</a:t>
            </a:r>
            <a:endParaRPr kumimoji="1" lang="zh-CN" altLang="en-US" dirty="0"/>
          </a:p>
        </p:txBody>
      </p:sp>
    </p:spTree>
    <p:extLst>
      <p:ext uri="{BB962C8B-B14F-4D97-AF65-F5344CB8AC3E}">
        <p14:creationId xmlns:p14="http://schemas.microsoft.com/office/powerpoint/2010/main" val="2890521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变量卡诺图的特点</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4255748"/>
            <a:ext cx="12192000" cy="1449243"/>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主要缺点：随着变量个数的增加，图形迅速地复杂起来</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当变量多于</a:t>
            </a:r>
            <a:r>
              <a:rPr kumimoji="1" lang="en-US" altLang="zh-CN" sz="2400" dirty="0">
                <a:latin typeface="KaiTi" panose="02010609060101010101" pitchFamily="49" charset="-122"/>
                <a:ea typeface="KaiTi" panose="02010609060101010101" pitchFamily="49" charset="-122"/>
              </a:rPr>
              <a:t>6</a:t>
            </a:r>
            <a:r>
              <a:rPr kumimoji="1" lang="zh-CN" altLang="en-US" sz="2400" dirty="0">
                <a:latin typeface="KaiTi" panose="02010609060101010101" pitchFamily="49" charset="-122"/>
                <a:ea typeface="KaiTi" panose="02010609060101010101" pitchFamily="49" charset="-122"/>
              </a:rPr>
              <a:t>个时，不仅画图十分麻烦，而且即使画出来了，许多小方块（最小项），是否逻辑相邻也难以辨认，已无使用价值</a:t>
            </a:r>
            <a:endParaRPr kumimoji="1" lang="en-US" altLang="zh-CN" sz="2400" dirty="0">
              <a:latin typeface="KaiTi" panose="02010609060101010101" pitchFamily="49" charset="-122"/>
              <a:ea typeface="KaiTi" panose="02010609060101010101" pitchFamily="49" charset="-122"/>
            </a:endParaRPr>
          </a:p>
        </p:txBody>
      </p:sp>
      <p:sp>
        <p:nvSpPr>
          <p:cNvPr id="2" name="矩形 1">
            <a:extLst>
              <a:ext uri="{FF2B5EF4-FFF2-40B4-BE49-F238E27FC236}">
                <a16:creationId xmlns:a16="http://schemas.microsoft.com/office/drawing/2014/main" id="{DE8D9391-BE09-E941-A839-A618230DBAF1}"/>
              </a:ext>
            </a:extLst>
          </p:cNvPr>
          <p:cNvSpPr/>
          <p:nvPr/>
        </p:nvSpPr>
        <p:spPr>
          <a:xfrm>
            <a:off x="0" y="1042978"/>
            <a:ext cx="8388626" cy="1947200"/>
          </a:xfrm>
          <a:prstGeom prst="rect">
            <a:avLst/>
          </a:prstGeom>
        </p:spPr>
        <p:txBody>
          <a:bodyPr wrap="square">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逻辑相邻</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如果两个最小项，除了一个变量的形式不同以外，其余的都相同，那么这两个最小项就成为在逻辑上是相邻的</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solidFill>
                  <a:srgbClr val="FF0000"/>
                </a:solidFill>
                <a:latin typeface="KaiTi" panose="02010609060101010101" pitchFamily="49" charset="-122"/>
                <a:ea typeface="KaiTi" panose="02010609060101010101" pitchFamily="49" charset="-122"/>
              </a:rPr>
              <a:t>在逻辑上相邻的最小项，是可以合并的</a:t>
            </a:r>
            <a:endParaRPr kumimoji="1" lang="en-US" altLang="zh-CN" sz="2400" dirty="0">
              <a:solidFill>
                <a:srgbClr val="FF0000"/>
              </a:solidFill>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581C04D4-1674-1542-A279-E039B48037A0}"/>
                  </a:ext>
                </a:extLst>
              </p:cNvPr>
              <p:cNvSpPr/>
              <p:nvPr/>
            </p:nvSpPr>
            <p:spPr>
              <a:xfrm>
                <a:off x="9154841" y="1878307"/>
                <a:ext cx="204908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solidFill>
                            <a:srgbClr val="FF0000"/>
                          </a:solidFill>
                          <a:latin typeface="Cambria Math" panose="02040503050406030204" pitchFamily="18" charset="0"/>
                          <a:ea typeface="KaiTi" panose="02010609060101010101" pitchFamily="49" charset="-122"/>
                        </a:rPr>
                        <m:t>𝐴𝐵</m:t>
                      </m:r>
                      <m:r>
                        <a:rPr kumimoji="1" lang="en-US" altLang="zh-CN" sz="2400" i="1" smtClean="0">
                          <a:solidFill>
                            <a:srgbClr val="FF0000"/>
                          </a:solidFill>
                          <a:latin typeface="Cambria Math" panose="02040503050406030204" pitchFamily="18" charset="0"/>
                          <a:ea typeface="KaiTi" panose="02010609060101010101" pitchFamily="49" charset="-122"/>
                        </a:rPr>
                        <m:t>+</m:t>
                      </m:r>
                      <m:r>
                        <a:rPr kumimoji="1" lang="en-US" altLang="zh-CN" sz="2400" i="1" smtClean="0">
                          <a:solidFill>
                            <a:srgbClr val="FF0000"/>
                          </a:solidFill>
                          <a:latin typeface="Cambria Math" panose="02040503050406030204" pitchFamily="18" charset="0"/>
                          <a:ea typeface="KaiTi" panose="02010609060101010101" pitchFamily="49" charset="-122"/>
                        </a:rPr>
                        <m:t>𝐴</m:t>
                      </m:r>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𝐵</m:t>
                          </m:r>
                        </m:e>
                      </m:acc>
                      <m:r>
                        <a:rPr kumimoji="1" lang="en-US" altLang="zh-CN" sz="2400" i="1" dirty="0">
                          <a:solidFill>
                            <a:srgbClr val="FF0000"/>
                          </a:solidFill>
                          <a:latin typeface="Cambria Math" panose="02040503050406030204" pitchFamily="18" charset="0"/>
                          <a:ea typeface="KaiTi" panose="02010609060101010101" pitchFamily="49" charset="-122"/>
                        </a:rPr>
                        <m:t>=</m:t>
                      </m:r>
                      <m:r>
                        <a:rPr kumimoji="1" lang="en-US" altLang="zh-CN" sz="2400" i="1" dirty="0">
                          <a:solidFill>
                            <a:srgbClr val="FF0000"/>
                          </a:solidFill>
                          <a:latin typeface="Cambria Math" panose="02040503050406030204" pitchFamily="18" charset="0"/>
                          <a:ea typeface="KaiTi" panose="02010609060101010101" pitchFamily="49" charset="-122"/>
                        </a:rPr>
                        <m:t>𝐴</m:t>
                      </m:r>
                    </m:oMath>
                  </m:oMathPara>
                </a14:m>
                <a:endParaRPr lang="zh-CN" altLang="en-US" sz="2400" dirty="0">
                  <a:solidFill>
                    <a:srgbClr val="FF0000"/>
                  </a:solidFill>
                </a:endParaRPr>
              </a:p>
            </p:txBody>
          </p:sp>
        </mc:Choice>
        <mc:Fallback xmlns="">
          <p:sp>
            <p:nvSpPr>
              <p:cNvPr id="6" name="矩形 5">
                <a:extLst>
                  <a:ext uri="{FF2B5EF4-FFF2-40B4-BE49-F238E27FC236}">
                    <a16:creationId xmlns:a16="http://schemas.microsoft.com/office/drawing/2014/main" id="{581C04D4-1674-1542-A279-E039B48037A0}"/>
                  </a:ext>
                </a:extLst>
              </p:cNvPr>
              <p:cNvSpPr>
                <a:spLocks noRot="1" noChangeAspect="1" noMove="1" noResize="1" noEditPoints="1" noAdjustHandles="1" noChangeArrowheads="1" noChangeShapeType="1" noTextEdit="1"/>
              </p:cNvSpPr>
              <p:nvPr/>
            </p:nvSpPr>
            <p:spPr>
              <a:xfrm>
                <a:off x="9154841" y="1878307"/>
                <a:ext cx="2049087" cy="461665"/>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矩形 6">
                <a:extLst>
                  <a:ext uri="{FF2B5EF4-FFF2-40B4-BE49-F238E27FC236}">
                    <a16:creationId xmlns:a16="http://schemas.microsoft.com/office/drawing/2014/main" id="{80A320C3-5E5B-7745-A10D-47E77912C6AE}"/>
                  </a:ext>
                </a:extLst>
              </p:cNvPr>
              <p:cNvSpPr/>
              <p:nvPr/>
            </p:nvSpPr>
            <p:spPr>
              <a:xfrm>
                <a:off x="8388626" y="2339972"/>
                <a:ext cx="3156663" cy="514243"/>
              </a:xfrm>
              <a:prstGeom prst="rect">
                <a:avLst/>
              </a:prstGeom>
            </p:spPr>
            <p:txBody>
              <a:bodyPr wrap="square">
                <a:spAutoFit/>
              </a:bodyPr>
              <a:lstStyle/>
              <a:p>
                <a:pPr lvl="1">
                  <a:lnSpc>
                    <a:spcPct val="114000"/>
                  </a:lnSpc>
                  <a:spcBef>
                    <a:spcPts val="600"/>
                  </a:spcBef>
                </a:pPr>
                <a14:m>
                  <m:oMathPara xmlns:m="http://schemas.openxmlformats.org/officeDocument/2006/math">
                    <m:oMathParaPr>
                      <m:jc m:val="center"/>
                    </m:oMathParaPr>
                    <m:oMath xmlns:m="http://schemas.openxmlformats.org/officeDocument/2006/math">
                      <m:r>
                        <a:rPr kumimoji="1" lang="en-US" altLang="zh-CN" sz="2400" i="1" smtClean="0">
                          <a:solidFill>
                            <a:srgbClr val="FF0000"/>
                          </a:solidFill>
                          <a:latin typeface="Cambria Math" panose="02040503050406030204" pitchFamily="18" charset="0"/>
                          <a:ea typeface="KaiTi" panose="02010609060101010101" pitchFamily="49" charset="-122"/>
                        </a:rPr>
                        <m:t>𝐴</m:t>
                      </m:r>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𝐵</m:t>
                          </m:r>
                        </m:e>
                      </m:acc>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𝐶</m:t>
                          </m:r>
                        </m:e>
                      </m:acc>
                      <m:r>
                        <a:rPr kumimoji="1" lang="en-US" altLang="zh-CN" sz="2400" i="1">
                          <a:solidFill>
                            <a:srgbClr val="FF0000"/>
                          </a:solidFill>
                          <a:latin typeface="Cambria Math" panose="02040503050406030204" pitchFamily="18" charset="0"/>
                          <a:ea typeface="KaiTi" panose="02010609060101010101" pitchFamily="49" charset="-122"/>
                        </a:rPr>
                        <m:t>+</m:t>
                      </m:r>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𝐴</m:t>
                          </m:r>
                        </m:e>
                      </m:acc>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𝐵</m:t>
                          </m:r>
                        </m:e>
                      </m:acc>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𝐶</m:t>
                          </m:r>
                        </m:e>
                      </m:acc>
                      <m:r>
                        <a:rPr kumimoji="1" lang="en-US" altLang="zh-CN" sz="2400" i="1">
                          <a:solidFill>
                            <a:srgbClr val="FF0000"/>
                          </a:solidFill>
                          <a:latin typeface="Cambria Math" panose="02040503050406030204" pitchFamily="18" charset="0"/>
                          <a:ea typeface="KaiTi" panose="02010609060101010101" pitchFamily="49" charset="-122"/>
                        </a:rPr>
                        <m:t>=</m:t>
                      </m:r>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𝐵</m:t>
                          </m:r>
                        </m:e>
                      </m:acc>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𝐶</m:t>
                          </m:r>
                        </m:e>
                      </m:acc>
                    </m:oMath>
                  </m:oMathPara>
                </a14:m>
                <a:endParaRPr kumimoji="1" lang="en-US" altLang="zh-CN" sz="2400" dirty="0">
                  <a:solidFill>
                    <a:srgbClr val="FF0000"/>
                  </a:solidFill>
                  <a:latin typeface="KaiTi" panose="02010609060101010101" pitchFamily="49" charset="-122"/>
                  <a:ea typeface="KaiTi" panose="02010609060101010101" pitchFamily="49" charset="-122"/>
                </a:endParaRPr>
              </a:p>
            </p:txBody>
          </p:sp>
        </mc:Choice>
        <mc:Fallback xmlns="">
          <p:sp>
            <p:nvSpPr>
              <p:cNvPr id="7" name="矩形 6">
                <a:extLst>
                  <a:ext uri="{FF2B5EF4-FFF2-40B4-BE49-F238E27FC236}">
                    <a16:creationId xmlns:a16="http://schemas.microsoft.com/office/drawing/2014/main" id="{80A320C3-5E5B-7745-A10D-47E77912C6AE}"/>
                  </a:ext>
                </a:extLst>
              </p:cNvPr>
              <p:cNvSpPr>
                <a:spLocks noRot="1" noChangeAspect="1" noMove="1" noResize="1" noEditPoints="1" noAdjustHandles="1" noChangeArrowheads="1" noChangeShapeType="1" noTextEdit="1"/>
              </p:cNvSpPr>
              <p:nvPr/>
            </p:nvSpPr>
            <p:spPr>
              <a:xfrm>
                <a:off x="8388626" y="2339972"/>
                <a:ext cx="3156663" cy="514243"/>
              </a:xfrm>
              <a:prstGeom prst="rect">
                <a:avLst/>
              </a:prstGeom>
              <a:blipFill>
                <a:blip r:embed="rId3"/>
                <a:stretch>
                  <a:fillRect/>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91BE4948-422D-916B-649B-E641725F15C6}"/>
              </a:ext>
            </a:extLst>
          </p:cNvPr>
          <p:cNvSpPr>
            <a:spLocks noGrp="1"/>
          </p:cNvSpPr>
          <p:nvPr>
            <p:ph type="sldNum" sz="quarter" idx="12"/>
          </p:nvPr>
        </p:nvSpPr>
        <p:spPr/>
        <p:txBody>
          <a:bodyPr/>
          <a:lstStyle/>
          <a:p>
            <a:fld id="{392CBAA0-59E6-204E-8F03-85E5040D48B8}" type="slidenum">
              <a:rPr kumimoji="1" lang="zh-CN" altLang="en-US" smtClean="0"/>
              <a:t>51</a:t>
            </a:fld>
            <a:r>
              <a:rPr kumimoji="1" lang="en-US" altLang="zh-CN"/>
              <a:t>/90</a:t>
            </a:r>
            <a:endParaRPr kumimoji="1" lang="zh-CN" altLang="en-US" dirty="0"/>
          </a:p>
        </p:txBody>
      </p:sp>
    </p:spTree>
    <p:extLst>
      <p:ext uri="{BB962C8B-B14F-4D97-AF65-F5344CB8AC3E}">
        <p14:creationId xmlns:p14="http://schemas.microsoft.com/office/powerpoint/2010/main" val="31642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变量卡诺图中最小项合并的规律</a:t>
            </a: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DE8D9391-BE09-E941-A839-A618230DBAF1}"/>
                  </a:ext>
                </a:extLst>
              </p:cNvPr>
              <p:cNvSpPr/>
              <p:nvPr/>
            </p:nvSpPr>
            <p:spPr>
              <a:xfrm>
                <a:off x="0" y="1042978"/>
                <a:ext cx="12192000" cy="1041760"/>
              </a:xfrm>
              <a:prstGeom prst="rect">
                <a:avLst/>
              </a:prstGeom>
            </p:spPr>
            <p:txBody>
              <a:bodyPr wrap="square">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凡是几何相邻的最小项均可合并，合并时可以消去有关变量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一般来说，</a:t>
                </a:r>
                <a14:m>
                  <m:oMath xmlns:m="http://schemas.openxmlformats.org/officeDocument/2006/math">
                    <m:sSup>
                      <m:sSupPr>
                        <m:ctrlPr>
                          <a:rPr kumimoji="1" lang="en-US" altLang="zh-CN" sz="2400" b="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2</m:t>
                        </m:r>
                      </m:e>
                      <m:sup>
                        <m:r>
                          <a:rPr kumimoji="1" lang="en-US" altLang="zh-CN" sz="2400" b="0" i="1" dirty="0" smtClean="0">
                            <a:latin typeface="Cambria Math" panose="02040503050406030204" pitchFamily="18" charset="0"/>
                            <a:ea typeface="KaiTi" panose="02010609060101010101" pitchFamily="49" charset="-122"/>
                          </a:rPr>
                          <m:t>𝑛</m:t>
                        </m:r>
                      </m:sup>
                    </m:sSup>
                  </m:oMath>
                </a14:m>
                <a:r>
                  <a:rPr kumimoji="1" lang="zh-CN" altLang="en-US" sz="2400" dirty="0">
                    <a:latin typeface="KaiTi" panose="02010609060101010101" pitchFamily="49" charset="-122"/>
                    <a:ea typeface="KaiTi" panose="02010609060101010101" pitchFamily="49" charset="-122"/>
                  </a:rPr>
                  <a:t>个最小项合并时可以消去</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KaiTi" panose="02010609060101010101" pitchFamily="49" charset="-122"/>
                    <a:ea typeface="KaiTi" panose="02010609060101010101" pitchFamily="49" charset="-122"/>
                  </a:rPr>
                  <a:t>个变量</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2" name="矩形 1">
                <a:extLst>
                  <a:ext uri="{FF2B5EF4-FFF2-40B4-BE49-F238E27FC236}">
                    <a16:creationId xmlns:a16="http://schemas.microsoft.com/office/drawing/2014/main" id="{DE8D9391-BE09-E941-A839-A618230DBAF1}"/>
                  </a:ext>
                </a:extLst>
              </p:cNvPr>
              <p:cNvSpPr>
                <a:spLocks noRot="1" noChangeAspect="1" noMove="1" noResize="1" noEditPoints="1" noAdjustHandles="1" noChangeArrowheads="1" noChangeShapeType="1" noTextEdit="1"/>
              </p:cNvSpPr>
              <p:nvPr/>
            </p:nvSpPr>
            <p:spPr>
              <a:xfrm>
                <a:off x="0" y="1042978"/>
                <a:ext cx="12192000" cy="1041760"/>
              </a:xfrm>
              <a:prstGeom prst="rect">
                <a:avLst/>
              </a:prstGeom>
              <a:blipFill>
                <a:blip r:embed="rId2"/>
                <a:stretch>
                  <a:fillRect l="-938" t="-2410" b="-10843"/>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7547D7B4-D4C2-9647-9EA9-69DCF04CA932}"/>
              </a:ext>
            </a:extLst>
          </p:cNvPr>
          <p:cNvPicPr>
            <a:picLocks noChangeAspect="1"/>
          </p:cNvPicPr>
          <p:nvPr/>
        </p:nvPicPr>
        <p:blipFill>
          <a:blip r:embed="rId3"/>
          <a:srcRect/>
          <a:stretch/>
        </p:blipFill>
        <p:spPr>
          <a:xfrm>
            <a:off x="898574" y="2169517"/>
            <a:ext cx="4555475" cy="4688482"/>
          </a:xfrm>
          <a:prstGeom prst="rect">
            <a:avLst/>
          </a:prstGeom>
        </p:spPr>
      </p:pic>
      <p:pic>
        <p:nvPicPr>
          <p:cNvPr id="11" name="图片 10">
            <a:extLst>
              <a:ext uri="{FF2B5EF4-FFF2-40B4-BE49-F238E27FC236}">
                <a16:creationId xmlns:a16="http://schemas.microsoft.com/office/drawing/2014/main" id="{434ADB3C-92F0-5C46-AC57-29F1148873E3}"/>
              </a:ext>
            </a:extLst>
          </p:cNvPr>
          <p:cNvPicPr>
            <a:picLocks noChangeAspect="1"/>
          </p:cNvPicPr>
          <p:nvPr/>
        </p:nvPicPr>
        <p:blipFill>
          <a:blip r:embed="rId4"/>
          <a:srcRect/>
          <a:stretch/>
        </p:blipFill>
        <p:spPr>
          <a:xfrm>
            <a:off x="5947500" y="2169518"/>
            <a:ext cx="5199359" cy="4694567"/>
          </a:xfrm>
          <a:prstGeom prst="rect">
            <a:avLst/>
          </a:prstGeom>
        </p:spPr>
      </p:pic>
      <p:sp>
        <p:nvSpPr>
          <p:cNvPr id="3" name="灯片编号占位符 2">
            <a:extLst>
              <a:ext uri="{FF2B5EF4-FFF2-40B4-BE49-F238E27FC236}">
                <a16:creationId xmlns:a16="http://schemas.microsoft.com/office/drawing/2014/main" id="{3FE4BDD9-438E-0989-9D3C-5961920B641C}"/>
              </a:ext>
            </a:extLst>
          </p:cNvPr>
          <p:cNvSpPr>
            <a:spLocks noGrp="1"/>
          </p:cNvSpPr>
          <p:nvPr>
            <p:ph type="sldNum" sz="quarter" idx="12"/>
          </p:nvPr>
        </p:nvSpPr>
        <p:spPr/>
        <p:txBody>
          <a:bodyPr/>
          <a:lstStyle/>
          <a:p>
            <a:fld id="{392CBAA0-59E6-204E-8F03-85E5040D48B8}" type="slidenum">
              <a:rPr kumimoji="1" lang="zh-CN" altLang="en-US" smtClean="0"/>
              <a:t>52</a:t>
            </a:fld>
            <a:r>
              <a:rPr kumimoji="1" lang="en-US" altLang="zh-CN"/>
              <a:t>/90</a:t>
            </a:r>
            <a:endParaRPr kumimoji="1" lang="zh-CN" altLang="en-US" dirty="0"/>
          </a:p>
        </p:txBody>
      </p:sp>
    </p:spTree>
    <p:extLst>
      <p:ext uri="{BB962C8B-B14F-4D97-AF65-F5344CB8AC3E}">
        <p14:creationId xmlns:p14="http://schemas.microsoft.com/office/powerpoint/2010/main" val="20871109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变量卡诺图中最小项合并的规律</a:t>
            </a:r>
          </a:p>
        </p:txBody>
      </p:sp>
      <mc:AlternateContent xmlns:mc="http://schemas.openxmlformats.org/markup-compatibility/2006" xmlns:a14="http://schemas.microsoft.com/office/drawing/2010/main">
        <mc:Choice Requires="a14">
          <p:sp>
            <p:nvSpPr>
              <p:cNvPr id="2" name="矩形 1">
                <a:extLst>
                  <a:ext uri="{FF2B5EF4-FFF2-40B4-BE49-F238E27FC236}">
                    <a16:creationId xmlns:a16="http://schemas.microsoft.com/office/drawing/2014/main" id="{DE8D9391-BE09-E941-A839-A618230DBAF1}"/>
                  </a:ext>
                </a:extLst>
              </p:cNvPr>
              <p:cNvSpPr/>
              <p:nvPr/>
            </p:nvSpPr>
            <p:spPr>
              <a:xfrm>
                <a:off x="0" y="1042978"/>
                <a:ext cx="12192000" cy="1041760"/>
              </a:xfrm>
              <a:prstGeom prst="rect">
                <a:avLst/>
              </a:prstGeom>
            </p:spPr>
            <p:txBody>
              <a:bodyPr wrap="square">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凡是几何相邻的最小项均可合并，合并时可以消去有关变量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一般来说，</a:t>
                </a:r>
                <a14:m>
                  <m:oMath xmlns:m="http://schemas.openxmlformats.org/officeDocument/2006/math">
                    <m:sSup>
                      <m:sSupPr>
                        <m:ctrlPr>
                          <a:rPr kumimoji="1" lang="en-US" altLang="zh-CN" sz="2400" b="0" i="1" dirty="0" smtClean="0">
                            <a:latin typeface="Cambria Math" panose="02040503050406030204" pitchFamily="18" charset="0"/>
                            <a:ea typeface="KaiTi" panose="02010609060101010101" pitchFamily="49" charset="-122"/>
                          </a:rPr>
                        </m:ctrlPr>
                      </m:sSupPr>
                      <m:e>
                        <m:r>
                          <a:rPr kumimoji="1" lang="en-US" altLang="zh-CN" sz="2400" i="1" dirty="0" smtClean="0">
                            <a:latin typeface="Cambria Math" panose="02040503050406030204" pitchFamily="18" charset="0"/>
                            <a:ea typeface="KaiTi" panose="02010609060101010101" pitchFamily="49" charset="-122"/>
                          </a:rPr>
                          <m:t>2</m:t>
                        </m:r>
                      </m:e>
                      <m:sup>
                        <m:r>
                          <a:rPr kumimoji="1" lang="en-US" altLang="zh-CN" sz="2400" b="0" i="1" dirty="0" smtClean="0">
                            <a:latin typeface="Cambria Math" panose="02040503050406030204" pitchFamily="18" charset="0"/>
                            <a:ea typeface="KaiTi" panose="02010609060101010101" pitchFamily="49" charset="-122"/>
                          </a:rPr>
                          <m:t>𝑛</m:t>
                        </m:r>
                      </m:sup>
                    </m:sSup>
                  </m:oMath>
                </a14:m>
                <a:r>
                  <a:rPr kumimoji="1" lang="zh-CN" altLang="en-US" sz="2400" dirty="0">
                    <a:latin typeface="KaiTi" panose="02010609060101010101" pitchFamily="49" charset="-122"/>
                    <a:ea typeface="KaiTi" panose="02010609060101010101" pitchFamily="49" charset="-122"/>
                  </a:rPr>
                  <a:t>个最小项合并时可以消去</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𝑛</m:t>
                    </m:r>
                  </m:oMath>
                </a14:m>
                <a:r>
                  <a:rPr kumimoji="1" lang="zh-CN" altLang="en-US" sz="2400" dirty="0">
                    <a:latin typeface="KaiTi" panose="02010609060101010101" pitchFamily="49" charset="-122"/>
                    <a:ea typeface="KaiTi" panose="02010609060101010101" pitchFamily="49" charset="-122"/>
                  </a:rPr>
                  <a:t>个变量</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2" name="矩形 1">
                <a:extLst>
                  <a:ext uri="{FF2B5EF4-FFF2-40B4-BE49-F238E27FC236}">
                    <a16:creationId xmlns:a16="http://schemas.microsoft.com/office/drawing/2014/main" id="{DE8D9391-BE09-E941-A839-A618230DBAF1}"/>
                  </a:ext>
                </a:extLst>
              </p:cNvPr>
              <p:cNvSpPr>
                <a:spLocks noRot="1" noChangeAspect="1" noMove="1" noResize="1" noEditPoints="1" noAdjustHandles="1" noChangeArrowheads="1" noChangeShapeType="1" noTextEdit="1"/>
              </p:cNvSpPr>
              <p:nvPr/>
            </p:nvSpPr>
            <p:spPr>
              <a:xfrm>
                <a:off x="0" y="1042978"/>
                <a:ext cx="12192000" cy="1041760"/>
              </a:xfrm>
              <a:prstGeom prst="rect">
                <a:avLst/>
              </a:prstGeom>
              <a:blipFill>
                <a:blip r:embed="rId2"/>
                <a:stretch>
                  <a:fillRect l="-938" t="-2410" b="-10843"/>
                </a:stretch>
              </a:blipFill>
            </p:spPr>
            <p:txBody>
              <a:bodyPr/>
              <a:lstStyle/>
              <a:p>
                <a:r>
                  <a:rPr lang="zh-CN" altLang="en-US">
                    <a:noFill/>
                  </a:rPr>
                  <a:t> </a:t>
                </a:r>
              </a:p>
            </p:txBody>
          </p:sp>
        </mc:Fallback>
      </mc:AlternateContent>
      <p:pic>
        <p:nvPicPr>
          <p:cNvPr id="13" name="图片 12">
            <a:extLst>
              <a:ext uri="{FF2B5EF4-FFF2-40B4-BE49-F238E27FC236}">
                <a16:creationId xmlns:a16="http://schemas.microsoft.com/office/drawing/2014/main" id="{E2D78441-D95E-9147-BE1B-13B0406173B2}"/>
              </a:ext>
            </a:extLst>
          </p:cNvPr>
          <p:cNvPicPr>
            <a:picLocks noChangeAspect="1"/>
          </p:cNvPicPr>
          <p:nvPr/>
        </p:nvPicPr>
        <p:blipFill>
          <a:blip r:embed="rId3"/>
          <a:srcRect/>
          <a:stretch/>
        </p:blipFill>
        <p:spPr>
          <a:xfrm>
            <a:off x="2043880" y="2228723"/>
            <a:ext cx="8104240" cy="4614513"/>
          </a:xfrm>
          <a:prstGeom prst="rect">
            <a:avLst/>
          </a:prstGeom>
        </p:spPr>
      </p:pic>
      <p:sp>
        <p:nvSpPr>
          <p:cNvPr id="3" name="灯片编号占位符 2">
            <a:extLst>
              <a:ext uri="{FF2B5EF4-FFF2-40B4-BE49-F238E27FC236}">
                <a16:creationId xmlns:a16="http://schemas.microsoft.com/office/drawing/2014/main" id="{9B07BE59-2C13-D1EA-082C-ADC6F9687A2C}"/>
              </a:ext>
            </a:extLst>
          </p:cNvPr>
          <p:cNvSpPr>
            <a:spLocks noGrp="1"/>
          </p:cNvSpPr>
          <p:nvPr>
            <p:ph type="sldNum" sz="quarter" idx="12"/>
          </p:nvPr>
        </p:nvSpPr>
        <p:spPr/>
        <p:txBody>
          <a:bodyPr/>
          <a:lstStyle/>
          <a:p>
            <a:fld id="{392CBAA0-59E6-204E-8F03-85E5040D48B8}" type="slidenum">
              <a:rPr kumimoji="1" lang="zh-CN" altLang="en-US" smtClean="0"/>
              <a:t>53</a:t>
            </a:fld>
            <a:r>
              <a:rPr kumimoji="1" lang="en-US" altLang="zh-CN"/>
              <a:t>/90</a:t>
            </a:r>
            <a:endParaRPr kumimoji="1" lang="zh-CN" altLang="en-US" dirty="0"/>
          </a:p>
        </p:txBody>
      </p:sp>
    </p:spTree>
    <p:extLst>
      <p:ext uri="{BB962C8B-B14F-4D97-AF65-F5344CB8AC3E}">
        <p14:creationId xmlns:p14="http://schemas.microsoft.com/office/powerpoint/2010/main" val="4425279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逻辑函数的卡诺图</a:t>
            </a:r>
          </a:p>
        </p:txBody>
      </p:sp>
      <p:sp>
        <p:nvSpPr>
          <p:cNvPr id="2" name="矩形 1">
            <a:extLst>
              <a:ext uri="{FF2B5EF4-FFF2-40B4-BE49-F238E27FC236}">
                <a16:creationId xmlns:a16="http://schemas.microsoft.com/office/drawing/2014/main" id="{DE8D9391-BE09-E941-A839-A618230DBAF1}"/>
              </a:ext>
            </a:extLst>
          </p:cNvPr>
          <p:cNvSpPr/>
          <p:nvPr/>
        </p:nvSpPr>
        <p:spPr>
          <a:xfrm>
            <a:off x="0" y="740247"/>
            <a:ext cx="12192000" cy="2445157"/>
          </a:xfrm>
          <a:prstGeom prst="rect">
            <a:avLst/>
          </a:prstGeom>
        </p:spPr>
        <p:txBody>
          <a:bodyPr wrap="square">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在与或表达式基础上，画逻辑函数的卡诺图，可按下列步骤</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画出函数变量的卡诺图</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2.</a:t>
            </a:r>
            <a:r>
              <a:rPr kumimoji="1" lang="zh-CN" altLang="en-US" sz="2400" dirty="0">
                <a:latin typeface="KaiTi" panose="02010609060101010101" pitchFamily="49" charset="-122"/>
                <a:ea typeface="KaiTi" panose="02010609060101010101" pitchFamily="49" charset="-122"/>
              </a:rPr>
              <a:t>在函数的每一个乘积项所包含的最小项处都填上</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，剩下的填上</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或不填，所得到的就是函数的卡诺图</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并不需要将与或式进一步展开成标准与或式</a:t>
            </a:r>
            <a:endParaRPr kumimoji="1" lang="en-US" altLang="zh-CN" sz="2400" dirty="0">
              <a:latin typeface="KaiTi" panose="02010609060101010101" pitchFamily="49" charset="-122"/>
              <a:ea typeface="KaiTi" panose="02010609060101010101" pitchFamily="49" charset="-122"/>
            </a:endParaRPr>
          </a:p>
        </p:txBody>
      </p:sp>
      <p:graphicFrame>
        <p:nvGraphicFramePr>
          <p:cNvPr id="6" name="表格 5">
            <a:extLst>
              <a:ext uri="{FF2B5EF4-FFF2-40B4-BE49-F238E27FC236}">
                <a16:creationId xmlns:a16="http://schemas.microsoft.com/office/drawing/2014/main" id="{7C94EA55-C467-AC4F-B32F-EED31A01DE36}"/>
              </a:ext>
            </a:extLst>
          </p:cNvPr>
          <p:cNvGraphicFramePr>
            <a:graphicFrameLocks noGrp="1"/>
          </p:cNvGraphicFramePr>
          <p:nvPr>
            <p:extLst>
              <p:ext uri="{D42A27DB-BD31-4B8C-83A1-F6EECF244321}">
                <p14:modId xmlns:p14="http://schemas.microsoft.com/office/powerpoint/2010/main" val="1363557109"/>
              </p:ext>
            </p:extLst>
          </p:nvPr>
        </p:nvGraphicFramePr>
        <p:xfrm>
          <a:off x="1966583" y="3968090"/>
          <a:ext cx="2469060" cy="2364196"/>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38809"/>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93036"/>
                  </a:ext>
                </a:extLst>
              </a:tr>
            </a:tbl>
          </a:graphicData>
        </a:graphic>
      </p:graphicFrame>
      <p:cxnSp>
        <p:nvCxnSpPr>
          <p:cNvPr id="7" name="直线连接符 6">
            <a:extLst>
              <a:ext uri="{FF2B5EF4-FFF2-40B4-BE49-F238E27FC236}">
                <a16:creationId xmlns:a16="http://schemas.microsoft.com/office/drawing/2014/main" id="{1654F15D-11FC-5E49-9811-D1D942995B74}"/>
              </a:ext>
            </a:extLst>
          </p:cNvPr>
          <p:cNvCxnSpPr/>
          <p:nvPr/>
        </p:nvCxnSpPr>
        <p:spPr>
          <a:xfrm flipH="1" flipV="1">
            <a:off x="1481190" y="3426940"/>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ED0F863-4F61-8D40-AC23-E7C9A99C12B0}"/>
                  </a:ext>
                </a:extLst>
              </p:cNvPr>
              <p:cNvSpPr txBox="1"/>
              <p:nvPr/>
            </p:nvSpPr>
            <p:spPr>
              <a:xfrm>
                <a:off x="1216570" y="3608427"/>
                <a:ext cx="4907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𝐴𝐵</m:t>
                      </m:r>
                    </m:oMath>
                  </m:oMathPara>
                </a14:m>
                <a:endParaRPr kumimoji="1" lang="zh-CN" altLang="en-US" sz="2400" dirty="0"/>
              </a:p>
            </p:txBody>
          </p:sp>
        </mc:Choice>
        <mc:Fallback xmlns="">
          <p:sp>
            <p:nvSpPr>
              <p:cNvPr id="8" name="文本框 7">
                <a:extLst>
                  <a:ext uri="{FF2B5EF4-FFF2-40B4-BE49-F238E27FC236}">
                    <a16:creationId xmlns:a16="http://schemas.microsoft.com/office/drawing/2014/main" id="{FED0F863-4F61-8D40-AC23-E7C9A99C12B0}"/>
                  </a:ext>
                </a:extLst>
              </p:cNvPr>
              <p:cNvSpPr txBox="1">
                <a:spLocks noRot="1" noChangeAspect="1" noMove="1" noResize="1" noEditPoints="1" noAdjustHandles="1" noChangeArrowheads="1" noChangeShapeType="1" noTextEdit="1"/>
              </p:cNvSpPr>
              <p:nvPr/>
            </p:nvSpPr>
            <p:spPr>
              <a:xfrm>
                <a:off x="1216570" y="3608427"/>
                <a:ext cx="490775" cy="369332"/>
              </a:xfrm>
              <a:prstGeom prst="rect">
                <a:avLst/>
              </a:prstGeom>
              <a:blipFill>
                <a:blip r:embed="rId2"/>
                <a:stretch>
                  <a:fillRect l="-13158" r="-1052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72B8A1C-EF3E-4247-9EE7-E7EC70709374}"/>
                  </a:ext>
                </a:extLst>
              </p:cNvPr>
              <p:cNvSpPr txBox="1"/>
              <p:nvPr/>
            </p:nvSpPr>
            <p:spPr>
              <a:xfrm>
                <a:off x="1645992" y="3296027"/>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𝐶𝐷</m:t>
                      </m:r>
                    </m:oMath>
                  </m:oMathPara>
                </a14:m>
                <a:endParaRPr kumimoji="1" lang="zh-CN" altLang="en-US" sz="2400" dirty="0"/>
              </a:p>
            </p:txBody>
          </p:sp>
        </mc:Choice>
        <mc:Fallback xmlns="">
          <p:sp>
            <p:nvSpPr>
              <p:cNvPr id="9" name="文本框 8">
                <a:extLst>
                  <a:ext uri="{FF2B5EF4-FFF2-40B4-BE49-F238E27FC236}">
                    <a16:creationId xmlns:a16="http://schemas.microsoft.com/office/drawing/2014/main" id="{172B8A1C-EF3E-4247-9EE7-E7EC70709374}"/>
                  </a:ext>
                </a:extLst>
              </p:cNvPr>
              <p:cNvSpPr txBox="1">
                <a:spLocks noRot="1" noChangeAspect="1" noMove="1" noResize="1" noEditPoints="1" noAdjustHandles="1" noChangeArrowheads="1" noChangeShapeType="1" noTextEdit="1"/>
              </p:cNvSpPr>
              <p:nvPr/>
            </p:nvSpPr>
            <p:spPr>
              <a:xfrm>
                <a:off x="1645992" y="3296027"/>
                <a:ext cx="491545" cy="369332"/>
              </a:xfrm>
              <a:prstGeom prst="rect">
                <a:avLst/>
              </a:prstGeom>
              <a:blipFill>
                <a:blip r:embed="rId3"/>
                <a:stretch>
                  <a:fillRect l="-12821" r="-102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9B07E78-A2B7-FB42-9894-966D22CB594C}"/>
                  </a:ext>
                </a:extLst>
              </p:cNvPr>
              <p:cNvSpPr txBox="1"/>
              <p:nvPr/>
            </p:nvSpPr>
            <p:spPr>
              <a:xfrm>
                <a:off x="2156769" y="359875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0" name="文本框 9">
                <a:extLst>
                  <a:ext uri="{FF2B5EF4-FFF2-40B4-BE49-F238E27FC236}">
                    <a16:creationId xmlns:a16="http://schemas.microsoft.com/office/drawing/2014/main" id="{09B07E78-A2B7-FB42-9894-966D22CB594C}"/>
                  </a:ext>
                </a:extLst>
              </p:cNvPr>
              <p:cNvSpPr txBox="1">
                <a:spLocks noRot="1" noChangeAspect="1" noMove="1" noResize="1" noEditPoints="1" noAdjustHandles="1" noChangeArrowheads="1" noChangeShapeType="1" noTextEdit="1"/>
              </p:cNvSpPr>
              <p:nvPr/>
            </p:nvSpPr>
            <p:spPr>
              <a:xfrm>
                <a:off x="2156769" y="3598758"/>
                <a:ext cx="424796" cy="369332"/>
              </a:xfrm>
              <a:prstGeom prst="rect">
                <a:avLst/>
              </a:prstGeom>
              <a:blipFill>
                <a:blip r:embed="rId4"/>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CA6EC26-A93C-0249-A148-7A287E1EC4E6}"/>
                  </a:ext>
                </a:extLst>
              </p:cNvPr>
              <p:cNvSpPr txBox="1"/>
              <p:nvPr/>
            </p:nvSpPr>
            <p:spPr>
              <a:xfrm>
                <a:off x="2740089" y="358103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1" name="文本框 10">
                <a:extLst>
                  <a:ext uri="{FF2B5EF4-FFF2-40B4-BE49-F238E27FC236}">
                    <a16:creationId xmlns:a16="http://schemas.microsoft.com/office/drawing/2014/main" id="{6CA6EC26-A93C-0249-A148-7A287E1EC4E6}"/>
                  </a:ext>
                </a:extLst>
              </p:cNvPr>
              <p:cNvSpPr txBox="1">
                <a:spLocks noRot="1" noChangeAspect="1" noMove="1" noResize="1" noEditPoints="1" noAdjustHandles="1" noChangeArrowheads="1" noChangeShapeType="1" noTextEdit="1"/>
              </p:cNvSpPr>
              <p:nvPr/>
            </p:nvSpPr>
            <p:spPr>
              <a:xfrm>
                <a:off x="2740089" y="3581035"/>
                <a:ext cx="424796" cy="369332"/>
              </a:xfrm>
              <a:prstGeom prst="rect">
                <a:avLst/>
              </a:prstGeom>
              <a:blipFill>
                <a:blip r:embed="rId5"/>
                <a:stretch>
                  <a:fillRect l="-18182" r="-12121"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1A55662-E71D-6B47-94CE-17146C3C7F5B}"/>
                  </a:ext>
                </a:extLst>
              </p:cNvPr>
              <p:cNvSpPr txBox="1"/>
              <p:nvPr/>
            </p:nvSpPr>
            <p:spPr>
              <a:xfrm>
                <a:off x="1511489" y="466279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E1A55662-E71D-6B47-94CE-17146C3C7F5B}"/>
                  </a:ext>
                </a:extLst>
              </p:cNvPr>
              <p:cNvSpPr txBox="1">
                <a:spLocks noRot="1" noChangeAspect="1" noMove="1" noResize="1" noEditPoints="1" noAdjustHandles="1" noChangeArrowheads="1" noChangeShapeType="1" noTextEdit="1"/>
              </p:cNvSpPr>
              <p:nvPr/>
            </p:nvSpPr>
            <p:spPr>
              <a:xfrm>
                <a:off x="1511489" y="4662791"/>
                <a:ext cx="424796" cy="369332"/>
              </a:xfrm>
              <a:prstGeom prst="rect">
                <a:avLst/>
              </a:prstGeom>
              <a:blipFill>
                <a:blip r:embed="rId6"/>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43BFD33-1204-5745-B636-FCC1A17E0381}"/>
                  </a:ext>
                </a:extLst>
              </p:cNvPr>
              <p:cNvSpPr txBox="1"/>
              <p:nvPr/>
            </p:nvSpPr>
            <p:spPr>
              <a:xfrm>
                <a:off x="1492747" y="409995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r>
                        <a:rPr kumimoji="1" lang="en-US" altLang="zh-CN" sz="2400" b="0" i="0" smtClean="0">
                          <a:latin typeface="Cambria Math" panose="02040503050406030204" pitchFamily="18" charset="0"/>
                        </a:rPr>
                        <m:t>0</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F43BFD33-1204-5745-B636-FCC1A17E0381}"/>
                  </a:ext>
                </a:extLst>
              </p:cNvPr>
              <p:cNvSpPr txBox="1">
                <a:spLocks noRot="1" noChangeAspect="1" noMove="1" noResize="1" noEditPoints="1" noAdjustHandles="1" noChangeArrowheads="1" noChangeShapeType="1" noTextEdit="1"/>
              </p:cNvSpPr>
              <p:nvPr/>
            </p:nvSpPr>
            <p:spPr>
              <a:xfrm>
                <a:off x="1492747" y="4099953"/>
                <a:ext cx="424796" cy="369332"/>
              </a:xfrm>
              <a:prstGeom prst="rect">
                <a:avLst/>
              </a:prstGeom>
              <a:blipFill>
                <a:blip r:embed="rId7"/>
                <a:stretch>
                  <a:fillRect l="-14706"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F0112A3-FCD8-3343-BA7A-846701190C6D}"/>
                  </a:ext>
                </a:extLst>
              </p:cNvPr>
              <p:cNvSpPr txBox="1"/>
              <p:nvPr/>
            </p:nvSpPr>
            <p:spPr>
              <a:xfrm>
                <a:off x="3348405" y="357342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5F0112A3-FCD8-3343-BA7A-846701190C6D}"/>
                  </a:ext>
                </a:extLst>
              </p:cNvPr>
              <p:cNvSpPr txBox="1">
                <a:spLocks noRot="1" noChangeAspect="1" noMove="1" noResize="1" noEditPoints="1" noAdjustHandles="1" noChangeArrowheads="1" noChangeShapeType="1" noTextEdit="1"/>
              </p:cNvSpPr>
              <p:nvPr/>
            </p:nvSpPr>
            <p:spPr>
              <a:xfrm>
                <a:off x="3348405" y="3573424"/>
                <a:ext cx="424796" cy="369332"/>
              </a:xfrm>
              <a:prstGeom prst="rect">
                <a:avLst/>
              </a:prstGeom>
              <a:blipFill>
                <a:blip r:embed="rId8"/>
                <a:stretch>
                  <a:fillRect l="-18182" r="-12121"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CBD5E1E-8F92-564F-8D1C-8F338AE51325}"/>
                  </a:ext>
                </a:extLst>
              </p:cNvPr>
              <p:cNvSpPr txBox="1"/>
              <p:nvPr/>
            </p:nvSpPr>
            <p:spPr>
              <a:xfrm>
                <a:off x="3955511" y="354192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ACBD5E1E-8F92-564F-8D1C-8F338AE51325}"/>
                  </a:ext>
                </a:extLst>
              </p:cNvPr>
              <p:cNvSpPr txBox="1">
                <a:spLocks noRot="1" noChangeAspect="1" noMove="1" noResize="1" noEditPoints="1" noAdjustHandles="1" noChangeArrowheads="1" noChangeShapeType="1" noTextEdit="1"/>
              </p:cNvSpPr>
              <p:nvPr/>
            </p:nvSpPr>
            <p:spPr>
              <a:xfrm>
                <a:off x="3955511" y="3541924"/>
                <a:ext cx="424796" cy="369332"/>
              </a:xfrm>
              <a:prstGeom prst="rect">
                <a:avLst/>
              </a:prstGeom>
              <a:blipFill>
                <a:blip r:embed="rId9"/>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05820C9-6E57-D64B-A2EE-78F56A55AA78}"/>
                  </a:ext>
                </a:extLst>
              </p:cNvPr>
              <p:cNvSpPr txBox="1"/>
              <p:nvPr/>
            </p:nvSpPr>
            <p:spPr>
              <a:xfrm>
                <a:off x="1511489" y="523620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705820C9-6E57-D64B-A2EE-78F56A55AA78}"/>
                  </a:ext>
                </a:extLst>
              </p:cNvPr>
              <p:cNvSpPr txBox="1">
                <a:spLocks noRot="1" noChangeAspect="1" noMove="1" noResize="1" noEditPoints="1" noAdjustHandles="1" noChangeArrowheads="1" noChangeShapeType="1" noTextEdit="1"/>
              </p:cNvSpPr>
              <p:nvPr/>
            </p:nvSpPr>
            <p:spPr>
              <a:xfrm>
                <a:off x="1511489" y="5236204"/>
                <a:ext cx="424796" cy="369332"/>
              </a:xfrm>
              <a:prstGeom prst="rect">
                <a:avLst/>
              </a:prstGeom>
              <a:blipFill>
                <a:blip r:embed="rId10"/>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59A162C-7298-524F-B453-552FB2227AFA}"/>
                  </a:ext>
                </a:extLst>
              </p:cNvPr>
              <p:cNvSpPr txBox="1"/>
              <p:nvPr/>
            </p:nvSpPr>
            <p:spPr>
              <a:xfrm>
                <a:off x="1503355" y="591882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8" name="文本框 17">
                <a:extLst>
                  <a:ext uri="{FF2B5EF4-FFF2-40B4-BE49-F238E27FC236}">
                    <a16:creationId xmlns:a16="http://schemas.microsoft.com/office/drawing/2014/main" id="{059A162C-7298-524F-B453-552FB2227AFA}"/>
                  </a:ext>
                </a:extLst>
              </p:cNvPr>
              <p:cNvSpPr txBox="1">
                <a:spLocks noRot="1" noChangeAspect="1" noMove="1" noResize="1" noEditPoints="1" noAdjustHandles="1" noChangeArrowheads="1" noChangeShapeType="1" noTextEdit="1"/>
              </p:cNvSpPr>
              <p:nvPr/>
            </p:nvSpPr>
            <p:spPr>
              <a:xfrm>
                <a:off x="1503355" y="5918824"/>
                <a:ext cx="424796" cy="369332"/>
              </a:xfrm>
              <a:prstGeom prst="rect">
                <a:avLst/>
              </a:prstGeom>
              <a:blipFill>
                <a:blip r:embed="rId11"/>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6B51C26F-A723-E34D-BAD4-E2D1A788D231}"/>
                  </a:ext>
                </a:extLst>
              </p:cNvPr>
              <p:cNvSpPr/>
              <p:nvPr/>
            </p:nvSpPr>
            <p:spPr>
              <a:xfrm>
                <a:off x="1786046" y="6414357"/>
                <a:ext cx="2830134"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i="1" dirty="0" smtClean="0">
                          <a:solidFill>
                            <a:srgbClr val="FF0000"/>
                          </a:solidFill>
                          <a:latin typeface="Cambria Math" panose="02040503050406030204" pitchFamily="18" charset="0"/>
                          <a:ea typeface="Songti SC" panose="02010600040101010101" pitchFamily="2" charset="-122"/>
                        </a:rPr>
                        <m:t>𝑌</m:t>
                      </m:r>
                      <m:r>
                        <a:rPr kumimoji="1" lang="en-US" altLang="zh-CN" sz="2400" i="1" dirty="0"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𝐴</m:t>
                          </m:r>
                        </m:e>
                      </m:acc>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𝐵</m:t>
                          </m:r>
                        </m:e>
                      </m:acc>
                      <m:r>
                        <a:rPr kumimoji="1" lang="en-US" altLang="zh-CN" sz="2400" i="1" dirty="0">
                          <a:solidFill>
                            <a:srgbClr val="FF0000"/>
                          </a:solidFill>
                          <a:latin typeface="Cambria Math" panose="02040503050406030204" pitchFamily="18" charset="0"/>
                          <a:ea typeface="Songti SC" panose="02010600040101010101" pitchFamily="2" charset="-122"/>
                        </a:rPr>
                        <m:t>+</m:t>
                      </m:r>
                      <m:r>
                        <a:rPr kumimoji="1" lang="en-US" altLang="zh-CN" sz="2400" i="1" dirty="0">
                          <a:solidFill>
                            <a:srgbClr val="FF0000"/>
                          </a:solidFill>
                          <a:latin typeface="Cambria Math" panose="02040503050406030204" pitchFamily="18" charset="0"/>
                          <a:ea typeface="Songti SC" panose="02010600040101010101" pitchFamily="2" charset="-122"/>
                        </a:rPr>
                        <m:t>𝐴𝐵</m:t>
                      </m:r>
                      <m:r>
                        <a:rPr kumimoji="1" lang="en-US" altLang="zh-CN" sz="2400" i="1" dirty="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𝐶</m:t>
                          </m:r>
                        </m:e>
                      </m:acc>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𝐷</m:t>
                          </m:r>
                        </m:e>
                      </m:acc>
                    </m:oMath>
                  </m:oMathPara>
                </a14:m>
                <a:endParaRPr lang="zh-CN" altLang="en-US" sz="2400" dirty="0">
                  <a:solidFill>
                    <a:srgbClr val="FF0000"/>
                  </a:solidFill>
                </a:endParaRPr>
              </a:p>
            </p:txBody>
          </p:sp>
        </mc:Choice>
        <mc:Fallback xmlns="">
          <p:sp>
            <p:nvSpPr>
              <p:cNvPr id="3" name="矩形 2">
                <a:extLst>
                  <a:ext uri="{FF2B5EF4-FFF2-40B4-BE49-F238E27FC236}">
                    <a16:creationId xmlns:a16="http://schemas.microsoft.com/office/drawing/2014/main" id="{6B51C26F-A723-E34D-BAD4-E2D1A788D231}"/>
                  </a:ext>
                </a:extLst>
              </p:cNvPr>
              <p:cNvSpPr>
                <a:spLocks noRot="1" noChangeAspect="1" noMove="1" noResize="1" noEditPoints="1" noAdjustHandles="1" noChangeArrowheads="1" noChangeShapeType="1" noTextEdit="1"/>
              </p:cNvSpPr>
              <p:nvPr/>
            </p:nvSpPr>
            <p:spPr>
              <a:xfrm>
                <a:off x="1786046" y="6414357"/>
                <a:ext cx="2830134" cy="462434"/>
              </a:xfrm>
              <a:prstGeom prst="rect">
                <a:avLst/>
              </a:prstGeom>
              <a:blipFill>
                <a:blip r:embed="rId12"/>
                <a:stretch>
                  <a:fillRect/>
                </a:stretch>
              </a:blipFill>
            </p:spPr>
            <p:txBody>
              <a:bodyPr/>
              <a:lstStyle/>
              <a:p>
                <a:r>
                  <a:rPr lang="zh-CN" altLang="en-US">
                    <a:noFill/>
                  </a:rPr>
                  <a:t> </a:t>
                </a:r>
              </a:p>
            </p:txBody>
          </p:sp>
        </mc:Fallback>
      </mc:AlternateContent>
      <p:graphicFrame>
        <p:nvGraphicFramePr>
          <p:cNvPr id="19" name="表格 18">
            <a:extLst>
              <a:ext uri="{FF2B5EF4-FFF2-40B4-BE49-F238E27FC236}">
                <a16:creationId xmlns:a16="http://schemas.microsoft.com/office/drawing/2014/main" id="{F74139A5-2999-1244-885B-FB859BBB2F7F}"/>
              </a:ext>
            </a:extLst>
          </p:cNvPr>
          <p:cNvGraphicFramePr>
            <a:graphicFrameLocks noGrp="1"/>
          </p:cNvGraphicFramePr>
          <p:nvPr>
            <p:extLst>
              <p:ext uri="{D42A27DB-BD31-4B8C-83A1-F6EECF244321}">
                <p14:modId xmlns:p14="http://schemas.microsoft.com/office/powerpoint/2010/main" val="3836247390"/>
              </p:ext>
            </p:extLst>
          </p:nvPr>
        </p:nvGraphicFramePr>
        <p:xfrm>
          <a:off x="7669587" y="3938003"/>
          <a:ext cx="2469060" cy="2364196"/>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38809"/>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93036"/>
                  </a:ext>
                </a:extLst>
              </a:tr>
            </a:tbl>
          </a:graphicData>
        </a:graphic>
      </p:graphicFrame>
      <p:cxnSp>
        <p:nvCxnSpPr>
          <p:cNvPr id="20" name="直线连接符 19">
            <a:extLst>
              <a:ext uri="{FF2B5EF4-FFF2-40B4-BE49-F238E27FC236}">
                <a16:creationId xmlns:a16="http://schemas.microsoft.com/office/drawing/2014/main" id="{5F14C6B6-E3F3-544E-B9A9-2755F88A6755}"/>
              </a:ext>
            </a:extLst>
          </p:cNvPr>
          <p:cNvCxnSpPr/>
          <p:nvPr/>
        </p:nvCxnSpPr>
        <p:spPr>
          <a:xfrm flipH="1" flipV="1">
            <a:off x="7184194" y="3396853"/>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10D37FE9-639B-AA40-978C-2FCAFAAC21C1}"/>
                  </a:ext>
                </a:extLst>
              </p:cNvPr>
              <p:cNvSpPr txBox="1"/>
              <p:nvPr/>
            </p:nvSpPr>
            <p:spPr>
              <a:xfrm>
                <a:off x="6919574" y="3578340"/>
                <a:ext cx="4907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𝐴𝐵</m:t>
                      </m:r>
                    </m:oMath>
                  </m:oMathPara>
                </a14:m>
                <a:endParaRPr kumimoji="1" lang="zh-CN" altLang="en-US" sz="2400" dirty="0"/>
              </a:p>
            </p:txBody>
          </p:sp>
        </mc:Choice>
        <mc:Fallback xmlns="">
          <p:sp>
            <p:nvSpPr>
              <p:cNvPr id="21" name="文本框 20">
                <a:extLst>
                  <a:ext uri="{FF2B5EF4-FFF2-40B4-BE49-F238E27FC236}">
                    <a16:creationId xmlns:a16="http://schemas.microsoft.com/office/drawing/2014/main" id="{10D37FE9-639B-AA40-978C-2FCAFAAC21C1}"/>
                  </a:ext>
                </a:extLst>
              </p:cNvPr>
              <p:cNvSpPr txBox="1">
                <a:spLocks noRot="1" noChangeAspect="1" noMove="1" noResize="1" noEditPoints="1" noAdjustHandles="1" noChangeArrowheads="1" noChangeShapeType="1" noTextEdit="1"/>
              </p:cNvSpPr>
              <p:nvPr/>
            </p:nvSpPr>
            <p:spPr>
              <a:xfrm>
                <a:off x="6919574" y="3578340"/>
                <a:ext cx="490775" cy="369332"/>
              </a:xfrm>
              <a:prstGeom prst="rect">
                <a:avLst/>
              </a:prstGeom>
              <a:blipFill>
                <a:blip r:embed="rId13"/>
                <a:stretch>
                  <a:fillRect l="-10256" r="-1025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7FD05E9-F04D-FD43-B98F-A9BF44E234D4}"/>
                  </a:ext>
                </a:extLst>
              </p:cNvPr>
              <p:cNvSpPr txBox="1"/>
              <p:nvPr/>
            </p:nvSpPr>
            <p:spPr>
              <a:xfrm>
                <a:off x="7348996" y="3265940"/>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𝐶𝐷</m:t>
                      </m:r>
                    </m:oMath>
                  </m:oMathPara>
                </a14:m>
                <a:endParaRPr kumimoji="1" lang="zh-CN" altLang="en-US" sz="2400" dirty="0"/>
              </a:p>
            </p:txBody>
          </p:sp>
        </mc:Choice>
        <mc:Fallback xmlns="">
          <p:sp>
            <p:nvSpPr>
              <p:cNvPr id="22" name="文本框 21">
                <a:extLst>
                  <a:ext uri="{FF2B5EF4-FFF2-40B4-BE49-F238E27FC236}">
                    <a16:creationId xmlns:a16="http://schemas.microsoft.com/office/drawing/2014/main" id="{37FD05E9-F04D-FD43-B98F-A9BF44E234D4}"/>
                  </a:ext>
                </a:extLst>
              </p:cNvPr>
              <p:cNvSpPr txBox="1">
                <a:spLocks noRot="1" noChangeAspect="1" noMove="1" noResize="1" noEditPoints="1" noAdjustHandles="1" noChangeArrowheads="1" noChangeShapeType="1" noTextEdit="1"/>
              </p:cNvSpPr>
              <p:nvPr/>
            </p:nvSpPr>
            <p:spPr>
              <a:xfrm>
                <a:off x="7348996" y="3265940"/>
                <a:ext cx="491545" cy="369332"/>
              </a:xfrm>
              <a:prstGeom prst="rect">
                <a:avLst/>
              </a:prstGeom>
              <a:blipFill>
                <a:blip r:embed="rId14"/>
                <a:stretch>
                  <a:fillRect l="-10256" r="-1025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7C09AE4-4400-974A-ADF1-9EDCE5D4087E}"/>
                  </a:ext>
                </a:extLst>
              </p:cNvPr>
              <p:cNvSpPr txBox="1"/>
              <p:nvPr/>
            </p:nvSpPr>
            <p:spPr>
              <a:xfrm>
                <a:off x="7859773" y="356867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23" name="文本框 22">
                <a:extLst>
                  <a:ext uri="{FF2B5EF4-FFF2-40B4-BE49-F238E27FC236}">
                    <a16:creationId xmlns:a16="http://schemas.microsoft.com/office/drawing/2014/main" id="{97C09AE4-4400-974A-ADF1-9EDCE5D4087E}"/>
                  </a:ext>
                </a:extLst>
              </p:cNvPr>
              <p:cNvSpPr txBox="1">
                <a:spLocks noRot="1" noChangeAspect="1" noMove="1" noResize="1" noEditPoints="1" noAdjustHandles="1" noChangeArrowheads="1" noChangeShapeType="1" noTextEdit="1"/>
              </p:cNvSpPr>
              <p:nvPr/>
            </p:nvSpPr>
            <p:spPr>
              <a:xfrm>
                <a:off x="7859773" y="3568671"/>
                <a:ext cx="424796" cy="369332"/>
              </a:xfrm>
              <a:prstGeom prst="rect">
                <a:avLst/>
              </a:prstGeom>
              <a:blipFill>
                <a:blip r:embed="rId15"/>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02E1BDA-F1EF-B148-8D6D-A292B645BF81}"/>
                  </a:ext>
                </a:extLst>
              </p:cNvPr>
              <p:cNvSpPr txBox="1"/>
              <p:nvPr/>
            </p:nvSpPr>
            <p:spPr>
              <a:xfrm>
                <a:off x="8443093" y="355094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24" name="文本框 23">
                <a:extLst>
                  <a:ext uri="{FF2B5EF4-FFF2-40B4-BE49-F238E27FC236}">
                    <a16:creationId xmlns:a16="http://schemas.microsoft.com/office/drawing/2014/main" id="{D02E1BDA-F1EF-B148-8D6D-A292B645BF81}"/>
                  </a:ext>
                </a:extLst>
              </p:cNvPr>
              <p:cNvSpPr txBox="1">
                <a:spLocks noRot="1" noChangeAspect="1" noMove="1" noResize="1" noEditPoints="1" noAdjustHandles="1" noChangeArrowheads="1" noChangeShapeType="1" noTextEdit="1"/>
              </p:cNvSpPr>
              <p:nvPr/>
            </p:nvSpPr>
            <p:spPr>
              <a:xfrm>
                <a:off x="8443093" y="3550948"/>
                <a:ext cx="424796" cy="369332"/>
              </a:xfrm>
              <a:prstGeom prst="rect">
                <a:avLst/>
              </a:prstGeom>
              <a:blipFill>
                <a:blip r:embed="rId16"/>
                <a:stretch>
                  <a:fillRect l="-11765"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2214A2A-2EA5-8F46-8477-10F060AD6F50}"/>
                  </a:ext>
                </a:extLst>
              </p:cNvPr>
              <p:cNvSpPr txBox="1"/>
              <p:nvPr/>
            </p:nvSpPr>
            <p:spPr>
              <a:xfrm>
                <a:off x="7214493" y="463270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25" name="文本框 24">
                <a:extLst>
                  <a:ext uri="{FF2B5EF4-FFF2-40B4-BE49-F238E27FC236}">
                    <a16:creationId xmlns:a16="http://schemas.microsoft.com/office/drawing/2014/main" id="{A2214A2A-2EA5-8F46-8477-10F060AD6F50}"/>
                  </a:ext>
                </a:extLst>
              </p:cNvPr>
              <p:cNvSpPr txBox="1">
                <a:spLocks noRot="1" noChangeAspect="1" noMove="1" noResize="1" noEditPoints="1" noAdjustHandles="1" noChangeArrowheads="1" noChangeShapeType="1" noTextEdit="1"/>
              </p:cNvSpPr>
              <p:nvPr/>
            </p:nvSpPr>
            <p:spPr>
              <a:xfrm>
                <a:off x="7214493" y="4632704"/>
                <a:ext cx="424796" cy="369332"/>
              </a:xfrm>
              <a:prstGeom prst="rect">
                <a:avLst/>
              </a:prstGeom>
              <a:blipFill>
                <a:blip r:embed="rId17"/>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CD09819D-5890-C944-AB21-A1EF0FD74455}"/>
                  </a:ext>
                </a:extLst>
              </p:cNvPr>
              <p:cNvSpPr txBox="1"/>
              <p:nvPr/>
            </p:nvSpPr>
            <p:spPr>
              <a:xfrm>
                <a:off x="7195751" y="406986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r>
                        <a:rPr kumimoji="1" lang="en-US" altLang="zh-CN" sz="2400" b="0" i="0" smtClean="0">
                          <a:latin typeface="Cambria Math" panose="02040503050406030204" pitchFamily="18" charset="0"/>
                        </a:rPr>
                        <m:t>0</m:t>
                      </m:r>
                    </m:oMath>
                  </m:oMathPara>
                </a14:m>
                <a:endParaRPr kumimoji="1" lang="zh-CN" altLang="en-US" sz="2400" dirty="0"/>
              </a:p>
            </p:txBody>
          </p:sp>
        </mc:Choice>
        <mc:Fallback xmlns="">
          <p:sp>
            <p:nvSpPr>
              <p:cNvPr id="26" name="文本框 25">
                <a:extLst>
                  <a:ext uri="{FF2B5EF4-FFF2-40B4-BE49-F238E27FC236}">
                    <a16:creationId xmlns:a16="http://schemas.microsoft.com/office/drawing/2014/main" id="{CD09819D-5890-C944-AB21-A1EF0FD74455}"/>
                  </a:ext>
                </a:extLst>
              </p:cNvPr>
              <p:cNvSpPr txBox="1">
                <a:spLocks noRot="1" noChangeAspect="1" noMove="1" noResize="1" noEditPoints="1" noAdjustHandles="1" noChangeArrowheads="1" noChangeShapeType="1" noTextEdit="1"/>
              </p:cNvSpPr>
              <p:nvPr/>
            </p:nvSpPr>
            <p:spPr>
              <a:xfrm>
                <a:off x="7195751" y="4069866"/>
                <a:ext cx="424796" cy="369332"/>
              </a:xfrm>
              <a:prstGeom prst="rect">
                <a:avLst/>
              </a:prstGeom>
              <a:blipFill>
                <a:blip r:embed="rId18"/>
                <a:stretch>
                  <a:fillRect l="-14706" r="-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EE65414-30EF-724A-B740-D4B3EA3F4C54}"/>
                  </a:ext>
                </a:extLst>
              </p:cNvPr>
              <p:cNvSpPr txBox="1"/>
              <p:nvPr/>
            </p:nvSpPr>
            <p:spPr>
              <a:xfrm>
                <a:off x="9051409" y="354333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7" name="文本框 26">
                <a:extLst>
                  <a:ext uri="{FF2B5EF4-FFF2-40B4-BE49-F238E27FC236}">
                    <a16:creationId xmlns:a16="http://schemas.microsoft.com/office/drawing/2014/main" id="{BEE65414-30EF-724A-B740-D4B3EA3F4C54}"/>
                  </a:ext>
                </a:extLst>
              </p:cNvPr>
              <p:cNvSpPr txBox="1">
                <a:spLocks noRot="1" noChangeAspect="1" noMove="1" noResize="1" noEditPoints="1" noAdjustHandles="1" noChangeArrowheads="1" noChangeShapeType="1" noTextEdit="1"/>
              </p:cNvSpPr>
              <p:nvPr/>
            </p:nvSpPr>
            <p:spPr>
              <a:xfrm>
                <a:off x="9051409" y="3543337"/>
                <a:ext cx="424796" cy="369332"/>
              </a:xfrm>
              <a:prstGeom prst="rect">
                <a:avLst/>
              </a:prstGeom>
              <a:blipFill>
                <a:blip r:embed="rId19"/>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54167353-F93F-2440-B5AE-B1701ABF27A3}"/>
                  </a:ext>
                </a:extLst>
              </p:cNvPr>
              <p:cNvSpPr txBox="1"/>
              <p:nvPr/>
            </p:nvSpPr>
            <p:spPr>
              <a:xfrm>
                <a:off x="9658515" y="351183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8" name="文本框 27">
                <a:extLst>
                  <a:ext uri="{FF2B5EF4-FFF2-40B4-BE49-F238E27FC236}">
                    <a16:creationId xmlns:a16="http://schemas.microsoft.com/office/drawing/2014/main" id="{54167353-F93F-2440-B5AE-B1701ABF27A3}"/>
                  </a:ext>
                </a:extLst>
              </p:cNvPr>
              <p:cNvSpPr txBox="1">
                <a:spLocks noRot="1" noChangeAspect="1" noMove="1" noResize="1" noEditPoints="1" noAdjustHandles="1" noChangeArrowheads="1" noChangeShapeType="1" noTextEdit="1"/>
              </p:cNvSpPr>
              <p:nvPr/>
            </p:nvSpPr>
            <p:spPr>
              <a:xfrm>
                <a:off x="9658515" y="3511837"/>
                <a:ext cx="424796" cy="369332"/>
              </a:xfrm>
              <a:prstGeom prst="rect">
                <a:avLst/>
              </a:prstGeom>
              <a:blipFill>
                <a:blip r:embed="rId20"/>
                <a:stretch>
                  <a:fillRect l="-14706" r="-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6BBC0F75-B454-2D49-8847-B5CC6D84FF74}"/>
                  </a:ext>
                </a:extLst>
              </p:cNvPr>
              <p:cNvSpPr txBox="1"/>
              <p:nvPr/>
            </p:nvSpPr>
            <p:spPr>
              <a:xfrm>
                <a:off x="7214493" y="520611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9" name="文本框 28">
                <a:extLst>
                  <a:ext uri="{FF2B5EF4-FFF2-40B4-BE49-F238E27FC236}">
                    <a16:creationId xmlns:a16="http://schemas.microsoft.com/office/drawing/2014/main" id="{6BBC0F75-B454-2D49-8847-B5CC6D84FF74}"/>
                  </a:ext>
                </a:extLst>
              </p:cNvPr>
              <p:cNvSpPr txBox="1">
                <a:spLocks noRot="1" noChangeAspect="1" noMove="1" noResize="1" noEditPoints="1" noAdjustHandles="1" noChangeArrowheads="1" noChangeShapeType="1" noTextEdit="1"/>
              </p:cNvSpPr>
              <p:nvPr/>
            </p:nvSpPr>
            <p:spPr>
              <a:xfrm>
                <a:off x="7214493" y="5206117"/>
                <a:ext cx="424796" cy="369332"/>
              </a:xfrm>
              <a:prstGeom prst="rect">
                <a:avLst/>
              </a:prstGeom>
              <a:blipFill>
                <a:blip r:embed="rId21"/>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A557B879-E6DF-1A41-8E23-1D5AD866E85F}"/>
                  </a:ext>
                </a:extLst>
              </p:cNvPr>
              <p:cNvSpPr txBox="1"/>
              <p:nvPr/>
            </p:nvSpPr>
            <p:spPr>
              <a:xfrm>
                <a:off x="7206359" y="588873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30" name="文本框 29">
                <a:extLst>
                  <a:ext uri="{FF2B5EF4-FFF2-40B4-BE49-F238E27FC236}">
                    <a16:creationId xmlns:a16="http://schemas.microsoft.com/office/drawing/2014/main" id="{A557B879-E6DF-1A41-8E23-1D5AD866E85F}"/>
                  </a:ext>
                </a:extLst>
              </p:cNvPr>
              <p:cNvSpPr txBox="1">
                <a:spLocks noRot="1" noChangeAspect="1" noMove="1" noResize="1" noEditPoints="1" noAdjustHandles="1" noChangeArrowheads="1" noChangeShapeType="1" noTextEdit="1"/>
              </p:cNvSpPr>
              <p:nvPr/>
            </p:nvSpPr>
            <p:spPr>
              <a:xfrm>
                <a:off x="7206359" y="5888737"/>
                <a:ext cx="424796" cy="369332"/>
              </a:xfrm>
              <a:prstGeom prst="rect">
                <a:avLst/>
              </a:prstGeom>
              <a:blipFill>
                <a:blip r:embed="rId20"/>
                <a:stretch>
                  <a:fillRect l="-11429" r="-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C7FD5762-9235-2946-A289-5F6F84357F07}"/>
                  </a:ext>
                </a:extLst>
              </p:cNvPr>
              <p:cNvSpPr/>
              <p:nvPr/>
            </p:nvSpPr>
            <p:spPr>
              <a:xfrm>
                <a:off x="7669587" y="6373713"/>
                <a:ext cx="2467086"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i="1" dirty="0" smtClean="0">
                          <a:solidFill>
                            <a:srgbClr val="FF0000"/>
                          </a:solidFill>
                          <a:latin typeface="Cambria Math" panose="02040503050406030204" pitchFamily="18" charset="0"/>
                          <a:ea typeface="Songti SC" panose="02010600040101010101" pitchFamily="2" charset="-122"/>
                        </a:rPr>
                        <m:t>𝑌</m:t>
                      </m:r>
                      <m:r>
                        <a:rPr kumimoji="1" lang="en-US" altLang="zh-CN" sz="2400" i="1" dirty="0"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𝐴</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𝐶</m:t>
                          </m:r>
                        </m:e>
                      </m:acc>
                      <m:r>
                        <a:rPr kumimoji="1" lang="en-US" altLang="zh-CN" sz="2400" i="1" dirty="0">
                          <a:solidFill>
                            <a:srgbClr val="FF0000"/>
                          </a:solidFill>
                          <a:latin typeface="Cambria Math" panose="02040503050406030204" pitchFamily="18" charset="0"/>
                          <a:ea typeface="Songti SC" panose="02010600040101010101" pitchFamily="2" charset="-122"/>
                        </a:rPr>
                        <m:t>+</m:t>
                      </m:r>
                      <m:r>
                        <a:rPr kumimoji="1" lang="en-US" altLang="zh-CN" sz="2400" i="1" dirty="0">
                          <a:solidFill>
                            <a:srgbClr val="FF0000"/>
                          </a:solidFill>
                          <a:latin typeface="Cambria Math" panose="02040503050406030204" pitchFamily="18" charset="0"/>
                          <a:ea typeface="Songti SC" panose="02010600040101010101" pitchFamily="2" charset="-122"/>
                        </a:rPr>
                        <m:t>𝐴</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𝐷</m:t>
                      </m:r>
                    </m:oMath>
                  </m:oMathPara>
                </a14:m>
                <a:endParaRPr lang="zh-CN" altLang="en-US" sz="2400" dirty="0">
                  <a:solidFill>
                    <a:srgbClr val="FF0000"/>
                  </a:solidFill>
                </a:endParaRPr>
              </a:p>
            </p:txBody>
          </p:sp>
        </mc:Choice>
        <mc:Fallback xmlns="">
          <p:sp>
            <p:nvSpPr>
              <p:cNvPr id="31" name="矩形 30">
                <a:extLst>
                  <a:ext uri="{FF2B5EF4-FFF2-40B4-BE49-F238E27FC236}">
                    <a16:creationId xmlns:a16="http://schemas.microsoft.com/office/drawing/2014/main" id="{C7FD5762-9235-2946-A289-5F6F84357F07}"/>
                  </a:ext>
                </a:extLst>
              </p:cNvPr>
              <p:cNvSpPr>
                <a:spLocks noRot="1" noChangeAspect="1" noMove="1" noResize="1" noEditPoints="1" noAdjustHandles="1" noChangeArrowheads="1" noChangeShapeType="1" noTextEdit="1"/>
              </p:cNvSpPr>
              <p:nvPr/>
            </p:nvSpPr>
            <p:spPr>
              <a:xfrm>
                <a:off x="7669587" y="6373713"/>
                <a:ext cx="2467086" cy="462434"/>
              </a:xfrm>
              <a:prstGeom prst="rect">
                <a:avLst/>
              </a:prstGeom>
              <a:blipFill>
                <a:blip r:embed="rId22"/>
                <a:stretch>
                  <a:fillRect/>
                </a:stretch>
              </a:blipFill>
            </p:spPr>
            <p:txBody>
              <a:bodyPr/>
              <a:lstStyle/>
              <a:p>
                <a:r>
                  <a:rPr lang="zh-CN" altLang="en-US">
                    <a:noFill/>
                  </a:rPr>
                  <a:t> </a:t>
                </a:r>
              </a:p>
            </p:txBody>
          </p:sp>
        </mc:Fallback>
      </mc:AlternateContent>
      <p:sp>
        <p:nvSpPr>
          <p:cNvPr id="13" name="灯片编号占位符 12">
            <a:extLst>
              <a:ext uri="{FF2B5EF4-FFF2-40B4-BE49-F238E27FC236}">
                <a16:creationId xmlns:a16="http://schemas.microsoft.com/office/drawing/2014/main" id="{D2C53F1E-B4CB-DD21-360E-B13C22FAE066}"/>
              </a:ext>
            </a:extLst>
          </p:cNvPr>
          <p:cNvSpPr>
            <a:spLocks noGrp="1"/>
          </p:cNvSpPr>
          <p:nvPr>
            <p:ph type="sldNum" sz="quarter" idx="12"/>
          </p:nvPr>
        </p:nvSpPr>
        <p:spPr/>
        <p:txBody>
          <a:bodyPr/>
          <a:lstStyle/>
          <a:p>
            <a:fld id="{392CBAA0-59E6-204E-8F03-85E5040D48B8}" type="slidenum">
              <a:rPr kumimoji="1" lang="zh-CN" altLang="en-US" smtClean="0"/>
              <a:t>54</a:t>
            </a:fld>
            <a:r>
              <a:rPr kumimoji="1" lang="en-US" altLang="zh-CN"/>
              <a:t>/90</a:t>
            </a:r>
            <a:endParaRPr kumimoji="1" lang="zh-CN" altLang="en-US" dirty="0"/>
          </a:p>
        </p:txBody>
      </p:sp>
    </p:spTree>
    <p:extLst>
      <p:ext uri="{BB962C8B-B14F-4D97-AF65-F5344CB8AC3E}">
        <p14:creationId xmlns:p14="http://schemas.microsoft.com/office/powerpoint/2010/main" val="37677588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逻辑函数卡诺图的特点</a:t>
            </a:r>
          </a:p>
        </p:txBody>
      </p:sp>
      <p:sp>
        <p:nvSpPr>
          <p:cNvPr id="2" name="矩形 1">
            <a:extLst>
              <a:ext uri="{FF2B5EF4-FFF2-40B4-BE49-F238E27FC236}">
                <a16:creationId xmlns:a16="http://schemas.microsoft.com/office/drawing/2014/main" id="{DE8D9391-BE09-E941-A839-A618230DBAF1}"/>
              </a:ext>
            </a:extLst>
          </p:cNvPr>
          <p:cNvSpPr/>
          <p:nvPr/>
        </p:nvSpPr>
        <p:spPr>
          <a:xfrm>
            <a:off x="0" y="740247"/>
            <a:ext cx="12192000" cy="2190728"/>
          </a:xfrm>
          <a:prstGeom prst="rect">
            <a:avLst/>
          </a:prstGeom>
        </p:spPr>
        <p:txBody>
          <a:bodyPr wrap="square">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优点：用几何位置的相邻，形象地表达了构成函数的各个最小项在逻辑上的相邻性，因此可以用来化简逻辑函数，求出函数的</a:t>
            </a:r>
            <a:r>
              <a:rPr kumimoji="1" lang="zh-CN" altLang="en-US" sz="2800" dirty="0">
                <a:solidFill>
                  <a:srgbClr val="0000FF"/>
                </a:solidFill>
                <a:latin typeface="Myriad Pro" panose="020B0503030403020204" pitchFamily="34" charset="0"/>
                <a:ea typeface="Songti SC" panose="02010600040101010101" pitchFamily="2" charset="-122"/>
              </a:rPr>
              <a:t>最简与或式</a:t>
            </a:r>
            <a:endParaRPr kumimoji="1" lang="en-US" altLang="zh-CN" sz="2800" dirty="0">
              <a:solidFill>
                <a:srgbClr val="0000FF"/>
              </a:solidFill>
              <a:latin typeface="Myriad Pro" panose="020B0503030403020204" pitchFamily="34" charset="0"/>
              <a:ea typeface="Songti SC" panose="02010600040101010101" pitchFamily="2"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缺点：当函数变量多于</a:t>
            </a:r>
            <a:r>
              <a:rPr kumimoji="1" lang="en-US" altLang="zh-CN" sz="2800" dirty="0">
                <a:latin typeface="Myriad Pro" panose="020B0503030403020204" pitchFamily="34" charset="0"/>
                <a:ea typeface="Songti SC" panose="02010600040101010101" pitchFamily="2" charset="-122"/>
              </a:rPr>
              <a:t>6</a:t>
            </a:r>
            <a:r>
              <a:rPr kumimoji="1" lang="zh-CN" altLang="en-US" sz="2800" dirty="0">
                <a:latin typeface="Myriad Pro" panose="020B0503030403020204" pitchFamily="34" charset="0"/>
                <a:ea typeface="Songti SC" panose="02010600040101010101" pitchFamily="2" charset="-122"/>
              </a:rPr>
              <a:t>个时，不仅画起来十分麻烦，而且其优点也不复存在，再无使用价值</a:t>
            </a:r>
            <a:endParaRPr kumimoji="1" lang="en-US" altLang="zh-CN" sz="2800" dirty="0">
              <a:latin typeface="Myriad Pro" panose="020B0503030403020204" pitchFamily="34" charset="0"/>
              <a:ea typeface="Songti SC" panose="02010600040101010101" pitchFamily="2" charset="-122"/>
            </a:endParaRPr>
          </a:p>
        </p:txBody>
      </p:sp>
      <p:graphicFrame>
        <p:nvGraphicFramePr>
          <p:cNvPr id="6" name="表格 5">
            <a:extLst>
              <a:ext uri="{FF2B5EF4-FFF2-40B4-BE49-F238E27FC236}">
                <a16:creationId xmlns:a16="http://schemas.microsoft.com/office/drawing/2014/main" id="{7C94EA55-C467-AC4F-B32F-EED31A01DE36}"/>
              </a:ext>
            </a:extLst>
          </p:cNvPr>
          <p:cNvGraphicFramePr>
            <a:graphicFrameLocks noGrp="1"/>
          </p:cNvGraphicFramePr>
          <p:nvPr/>
        </p:nvGraphicFramePr>
        <p:xfrm>
          <a:off x="1966583" y="3968090"/>
          <a:ext cx="2469060" cy="2364196"/>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38809"/>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93036"/>
                  </a:ext>
                </a:extLst>
              </a:tr>
            </a:tbl>
          </a:graphicData>
        </a:graphic>
      </p:graphicFrame>
      <p:cxnSp>
        <p:nvCxnSpPr>
          <p:cNvPr id="7" name="直线连接符 6">
            <a:extLst>
              <a:ext uri="{FF2B5EF4-FFF2-40B4-BE49-F238E27FC236}">
                <a16:creationId xmlns:a16="http://schemas.microsoft.com/office/drawing/2014/main" id="{1654F15D-11FC-5E49-9811-D1D942995B74}"/>
              </a:ext>
            </a:extLst>
          </p:cNvPr>
          <p:cNvCxnSpPr/>
          <p:nvPr/>
        </p:nvCxnSpPr>
        <p:spPr>
          <a:xfrm flipH="1" flipV="1">
            <a:off x="1481190" y="3426940"/>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FED0F863-4F61-8D40-AC23-E7C9A99C12B0}"/>
                  </a:ext>
                </a:extLst>
              </p:cNvPr>
              <p:cNvSpPr txBox="1"/>
              <p:nvPr/>
            </p:nvSpPr>
            <p:spPr>
              <a:xfrm>
                <a:off x="1216570" y="3608427"/>
                <a:ext cx="4907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𝐴𝐵</m:t>
                      </m:r>
                    </m:oMath>
                  </m:oMathPara>
                </a14:m>
                <a:endParaRPr kumimoji="1" lang="zh-CN" altLang="en-US" sz="2400" dirty="0"/>
              </a:p>
            </p:txBody>
          </p:sp>
        </mc:Choice>
        <mc:Fallback xmlns="">
          <p:sp>
            <p:nvSpPr>
              <p:cNvPr id="8" name="文本框 7">
                <a:extLst>
                  <a:ext uri="{FF2B5EF4-FFF2-40B4-BE49-F238E27FC236}">
                    <a16:creationId xmlns:a16="http://schemas.microsoft.com/office/drawing/2014/main" id="{FED0F863-4F61-8D40-AC23-E7C9A99C12B0}"/>
                  </a:ext>
                </a:extLst>
              </p:cNvPr>
              <p:cNvSpPr txBox="1">
                <a:spLocks noRot="1" noChangeAspect="1" noMove="1" noResize="1" noEditPoints="1" noAdjustHandles="1" noChangeArrowheads="1" noChangeShapeType="1" noTextEdit="1"/>
              </p:cNvSpPr>
              <p:nvPr/>
            </p:nvSpPr>
            <p:spPr>
              <a:xfrm>
                <a:off x="1216570" y="3608427"/>
                <a:ext cx="490775" cy="369332"/>
              </a:xfrm>
              <a:prstGeom prst="rect">
                <a:avLst/>
              </a:prstGeom>
              <a:blipFill>
                <a:blip r:embed="rId2"/>
                <a:stretch>
                  <a:fillRect l="-13158" r="-1052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172B8A1C-EF3E-4247-9EE7-E7EC70709374}"/>
                  </a:ext>
                </a:extLst>
              </p:cNvPr>
              <p:cNvSpPr txBox="1"/>
              <p:nvPr/>
            </p:nvSpPr>
            <p:spPr>
              <a:xfrm>
                <a:off x="1645992" y="3296027"/>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𝐶𝐷</m:t>
                      </m:r>
                    </m:oMath>
                  </m:oMathPara>
                </a14:m>
                <a:endParaRPr kumimoji="1" lang="zh-CN" altLang="en-US" sz="2400" dirty="0"/>
              </a:p>
            </p:txBody>
          </p:sp>
        </mc:Choice>
        <mc:Fallback xmlns="">
          <p:sp>
            <p:nvSpPr>
              <p:cNvPr id="9" name="文本框 8">
                <a:extLst>
                  <a:ext uri="{FF2B5EF4-FFF2-40B4-BE49-F238E27FC236}">
                    <a16:creationId xmlns:a16="http://schemas.microsoft.com/office/drawing/2014/main" id="{172B8A1C-EF3E-4247-9EE7-E7EC70709374}"/>
                  </a:ext>
                </a:extLst>
              </p:cNvPr>
              <p:cNvSpPr txBox="1">
                <a:spLocks noRot="1" noChangeAspect="1" noMove="1" noResize="1" noEditPoints="1" noAdjustHandles="1" noChangeArrowheads="1" noChangeShapeType="1" noTextEdit="1"/>
              </p:cNvSpPr>
              <p:nvPr/>
            </p:nvSpPr>
            <p:spPr>
              <a:xfrm>
                <a:off x="1645992" y="3296027"/>
                <a:ext cx="491545" cy="369332"/>
              </a:xfrm>
              <a:prstGeom prst="rect">
                <a:avLst/>
              </a:prstGeom>
              <a:blipFill>
                <a:blip r:embed="rId3"/>
                <a:stretch>
                  <a:fillRect l="-12821" r="-1025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09B07E78-A2B7-FB42-9894-966D22CB594C}"/>
                  </a:ext>
                </a:extLst>
              </p:cNvPr>
              <p:cNvSpPr txBox="1"/>
              <p:nvPr/>
            </p:nvSpPr>
            <p:spPr>
              <a:xfrm>
                <a:off x="2156769" y="359875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0" name="文本框 9">
                <a:extLst>
                  <a:ext uri="{FF2B5EF4-FFF2-40B4-BE49-F238E27FC236}">
                    <a16:creationId xmlns:a16="http://schemas.microsoft.com/office/drawing/2014/main" id="{09B07E78-A2B7-FB42-9894-966D22CB594C}"/>
                  </a:ext>
                </a:extLst>
              </p:cNvPr>
              <p:cNvSpPr txBox="1">
                <a:spLocks noRot="1" noChangeAspect="1" noMove="1" noResize="1" noEditPoints="1" noAdjustHandles="1" noChangeArrowheads="1" noChangeShapeType="1" noTextEdit="1"/>
              </p:cNvSpPr>
              <p:nvPr/>
            </p:nvSpPr>
            <p:spPr>
              <a:xfrm>
                <a:off x="2156769" y="3598758"/>
                <a:ext cx="424796" cy="369332"/>
              </a:xfrm>
              <a:prstGeom prst="rect">
                <a:avLst/>
              </a:prstGeom>
              <a:blipFill>
                <a:blip r:embed="rId4"/>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6CA6EC26-A93C-0249-A148-7A287E1EC4E6}"/>
                  </a:ext>
                </a:extLst>
              </p:cNvPr>
              <p:cNvSpPr txBox="1"/>
              <p:nvPr/>
            </p:nvSpPr>
            <p:spPr>
              <a:xfrm>
                <a:off x="2740089" y="358103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1" name="文本框 10">
                <a:extLst>
                  <a:ext uri="{FF2B5EF4-FFF2-40B4-BE49-F238E27FC236}">
                    <a16:creationId xmlns:a16="http://schemas.microsoft.com/office/drawing/2014/main" id="{6CA6EC26-A93C-0249-A148-7A287E1EC4E6}"/>
                  </a:ext>
                </a:extLst>
              </p:cNvPr>
              <p:cNvSpPr txBox="1">
                <a:spLocks noRot="1" noChangeAspect="1" noMove="1" noResize="1" noEditPoints="1" noAdjustHandles="1" noChangeArrowheads="1" noChangeShapeType="1" noTextEdit="1"/>
              </p:cNvSpPr>
              <p:nvPr/>
            </p:nvSpPr>
            <p:spPr>
              <a:xfrm>
                <a:off x="2740089" y="3581035"/>
                <a:ext cx="424796" cy="369332"/>
              </a:xfrm>
              <a:prstGeom prst="rect">
                <a:avLst/>
              </a:prstGeom>
              <a:blipFill>
                <a:blip r:embed="rId5"/>
                <a:stretch>
                  <a:fillRect l="-18182" r="-12121"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E1A55662-E71D-6B47-94CE-17146C3C7F5B}"/>
                  </a:ext>
                </a:extLst>
              </p:cNvPr>
              <p:cNvSpPr txBox="1"/>
              <p:nvPr/>
            </p:nvSpPr>
            <p:spPr>
              <a:xfrm>
                <a:off x="1511489" y="466279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E1A55662-E71D-6B47-94CE-17146C3C7F5B}"/>
                  </a:ext>
                </a:extLst>
              </p:cNvPr>
              <p:cNvSpPr txBox="1">
                <a:spLocks noRot="1" noChangeAspect="1" noMove="1" noResize="1" noEditPoints="1" noAdjustHandles="1" noChangeArrowheads="1" noChangeShapeType="1" noTextEdit="1"/>
              </p:cNvSpPr>
              <p:nvPr/>
            </p:nvSpPr>
            <p:spPr>
              <a:xfrm>
                <a:off x="1511489" y="4662791"/>
                <a:ext cx="424796" cy="369332"/>
              </a:xfrm>
              <a:prstGeom prst="rect">
                <a:avLst/>
              </a:prstGeom>
              <a:blipFill>
                <a:blip r:embed="rId6"/>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43BFD33-1204-5745-B636-FCC1A17E0381}"/>
                  </a:ext>
                </a:extLst>
              </p:cNvPr>
              <p:cNvSpPr txBox="1"/>
              <p:nvPr/>
            </p:nvSpPr>
            <p:spPr>
              <a:xfrm>
                <a:off x="1492747" y="4099953"/>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r>
                        <a:rPr kumimoji="1" lang="en-US" altLang="zh-CN" sz="2400" b="0" i="0" smtClean="0">
                          <a:latin typeface="Cambria Math" panose="02040503050406030204" pitchFamily="18" charset="0"/>
                        </a:rPr>
                        <m:t>0</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F43BFD33-1204-5745-B636-FCC1A17E0381}"/>
                  </a:ext>
                </a:extLst>
              </p:cNvPr>
              <p:cNvSpPr txBox="1">
                <a:spLocks noRot="1" noChangeAspect="1" noMove="1" noResize="1" noEditPoints="1" noAdjustHandles="1" noChangeArrowheads="1" noChangeShapeType="1" noTextEdit="1"/>
              </p:cNvSpPr>
              <p:nvPr/>
            </p:nvSpPr>
            <p:spPr>
              <a:xfrm>
                <a:off x="1492747" y="4099953"/>
                <a:ext cx="424796" cy="369332"/>
              </a:xfrm>
              <a:prstGeom prst="rect">
                <a:avLst/>
              </a:prstGeom>
              <a:blipFill>
                <a:blip r:embed="rId7"/>
                <a:stretch>
                  <a:fillRect l="-14706"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F0112A3-FCD8-3343-BA7A-846701190C6D}"/>
                  </a:ext>
                </a:extLst>
              </p:cNvPr>
              <p:cNvSpPr txBox="1"/>
              <p:nvPr/>
            </p:nvSpPr>
            <p:spPr>
              <a:xfrm>
                <a:off x="3348405" y="357342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5F0112A3-FCD8-3343-BA7A-846701190C6D}"/>
                  </a:ext>
                </a:extLst>
              </p:cNvPr>
              <p:cNvSpPr txBox="1">
                <a:spLocks noRot="1" noChangeAspect="1" noMove="1" noResize="1" noEditPoints="1" noAdjustHandles="1" noChangeArrowheads="1" noChangeShapeType="1" noTextEdit="1"/>
              </p:cNvSpPr>
              <p:nvPr/>
            </p:nvSpPr>
            <p:spPr>
              <a:xfrm>
                <a:off x="3348405" y="3573424"/>
                <a:ext cx="424796" cy="369332"/>
              </a:xfrm>
              <a:prstGeom prst="rect">
                <a:avLst/>
              </a:prstGeom>
              <a:blipFill>
                <a:blip r:embed="rId8"/>
                <a:stretch>
                  <a:fillRect l="-18182" r="-12121"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ACBD5E1E-8F92-564F-8D1C-8F338AE51325}"/>
                  </a:ext>
                </a:extLst>
              </p:cNvPr>
              <p:cNvSpPr txBox="1"/>
              <p:nvPr/>
            </p:nvSpPr>
            <p:spPr>
              <a:xfrm>
                <a:off x="3955511" y="354192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ACBD5E1E-8F92-564F-8D1C-8F338AE51325}"/>
                  </a:ext>
                </a:extLst>
              </p:cNvPr>
              <p:cNvSpPr txBox="1">
                <a:spLocks noRot="1" noChangeAspect="1" noMove="1" noResize="1" noEditPoints="1" noAdjustHandles="1" noChangeArrowheads="1" noChangeShapeType="1" noTextEdit="1"/>
              </p:cNvSpPr>
              <p:nvPr/>
            </p:nvSpPr>
            <p:spPr>
              <a:xfrm>
                <a:off x="3955511" y="3541924"/>
                <a:ext cx="424796" cy="369332"/>
              </a:xfrm>
              <a:prstGeom prst="rect">
                <a:avLst/>
              </a:prstGeom>
              <a:blipFill>
                <a:blip r:embed="rId9"/>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705820C9-6E57-D64B-A2EE-78F56A55AA78}"/>
                  </a:ext>
                </a:extLst>
              </p:cNvPr>
              <p:cNvSpPr txBox="1"/>
              <p:nvPr/>
            </p:nvSpPr>
            <p:spPr>
              <a:xfrm>
                <a:off x="1511489" y="523620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705820C9-6E57-D64B-A2EE-78F56A55AA78}"/>
                  </a:ext>
                </a:extLst>
              </p:cNvPr>
              <p:cNvSpPr txBox="1">
                <a:spLocks noRot="1" noChangeAspect="1" noMove="1" noResize="1" noEditPoints="1" noAdjustHandles="1" noChangeArrowheads="1" noChangeShapeType="1" noTextEdit="1"/>
              </p:cNvSpPr>
              <p:nvPr/>
            </p:nvSpPr>
            <p:spPr>
              <a:xfrm>
                <a:off x="1511489" y="5236204"/>
                <a:ext cx="424796" cy="369332"/>
              </a:xfrm>
              <a:prstGeom prst="rect">
                <a:avLst/>
              </a:prstGeom>
              <a:blipFill>
                <a:blip r:embed="rId10"/>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59A162C-7298-524F-B453-552FB2227AFA}"/>
                  </a:ext>
                </a:extLst>
              </p:cNvPr>
              <p:cNvSpPr txBox="1"/>
              <p:nvPr/>
            </p:nvSpPr>
            <p:spPr>
              <a:xfrm>
                <a:off x="1503355" y="591882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8" name="文本框 17">
                <a:extLst>
                  <a:ext uri="{FF2B5EF4-FFF2-40B4-BE49-F238E27FC236}">
                    <a16:creationId xmlns:a16="http://schemas.microsoft.com/office/drawing/2014/main" id="{059A162C-7298-524F-B453-552FB2227AFA}"/>
                  </a:ext>
                </a:extLst>
              </p:cNvPr>
              <p:cNvSpPr txBox="1">
                <a:spLocks noRot="1" noChangeAspect="1" noMove="1" noResize="1" noEditPoints="1" noAdjustHandles="1" noChangeArrowheads="1" noChangeShapeType="1" noTextEdit="1"/>
              </p:cNvSpPr>
              <p:nvPr/>
            </p:nvSpPr>
            <p:spPr>
              <a:xfrm>
                <a:off x="1503355" y="5918824"/>
                <a:ext cx="424796" cy="369332"/>
              </a:xfrm>
              <a:prstGeom prst="rect">
                <a:avLst/>
              </a:prstGeom>
              <a:blipFill>
                <a:blip r:embed="rId11"/>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a:extLst>
                  <a:ext uri="{FF2B5EF4-FFF2-40B4-BE49-F238E27FC236}">
                    <a16:creationId xmlns:a16="http://schemas.microsoft.com/office/drawing/2014/main" id="{6B51C26F-A723-E34D-BAD4-E2D1A788D231}"/>
                  </a:ext>
                </a:extLst>
              </p:cNvPr>
              <p:cNvSpPr/>
              <p:nvPr/>
            </p:nvSpPr>
            <p:spPr>
              <a:xfrm>
                <a:off x="1786046" y="6414357"/>
                <a:ext cx="2830134"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i="1" dirty="0" smtClean="0">
                          <a:solidFill>
                            <a:srgbClr val="FF0000"/>
                          </a:solidFill>
                          <a:latin typeface="Cambria Math" panose="02040503050406030204" pitchFamily="18" charset="0"/>
                          <a:ea typeface="Songti SC" panose="02010600040101010101" pitchFamily="2" charset="-122"/>
                        </a:rPr>
                        <m:t>𝑌</m:t>
                      </m:r>
                      <m:r>
                        <a:rPr kumimoji="1" lang="en-US" altLang="zh-CN" sz="2400" i="1" dirty="0"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𝐴</m:t>
                          </m:r>
                        </m:e>
                      </m:acc>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𝐵</m:t>
                          </m:r>
                        </m:e>
                      </m:acc>
                      <m:r>
                        <a:rPr kumimoji="1" lang="en-US" altLang="zh-CN" sz="2400" i="1" dirty="0">
                          <a:solidFill>
                            <a:srgbClr val="FF0000"/>
                          </a:solidFill>
                          <a:latin typeface="Cambria Math" panose="02040503050406030204" pitchFamily="18" charset="0"/>
                          <a:ea typeface="Songti SC" panose="02010600040101010101" pitchFamily="2" charset="-122"/>
                        </a:rPr>
                        <m:t>+</m:t>
                      </m:r>
                      <m:r>
                        <a:rPr kumimoji="1" lang="en-US" altLang="zh-CN" sz="2400" i="1" dirty="0">
                          <a:solidFill>
                            <a:srgbClr val="FF0000"/>
                          </a:solidFill>
                          <a:latin typeface="Cambria Math" panose="02040503050406030204" pitchFamily="18" charset="0"/>
                          <a:ea typeface="Songti SC" panose="02010600040101010101" pitchFamily="2" charset="-122"/>
                        </a:rPr>
                        <m:t>𝐴𝐵</m:t>
                      </m:r>
                      <m:r>
                        <a:rPr kumimoji="1" lang="en-US" altLang="zh-CN" sz="2400" i="1" dirty="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𝐶</m:t>
                          </m:r>
                        </m:e>
                      </m:acc>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𝐷</m:t>
                          </m:r>
                        </m:e>
                      </m:acc>
                    </m:oMath>
                  </m:oMathPara>
                </a14:m>
                <a:endParaRPr lang="zh-CN" altLang="en-US" sz="2400" dirty="0">
                  <a:solidFill>
                    <a:srgbClr val="FF0000"/>
                  </a:solidFill>
                </a:endParaRPr>
              </a:p>
            </p:txBody>
          </p:sp>
        </mc:Choice>
        <mc:Fallback xmlns="">
          <p:sp>
            <p:nvSpPr>
              <p:cNvPr id="3" name="矩形 2">
                <a:extLst>
                  <a:ext uri="{FF2B5EF4-FFF2-40B4-BE49-F238E27FC236}">
                    <a16:creationId xmlns:a16="http://schemas.microsoft.com/office/drawing/2014/main" id="{6B51C26F-A723-E34D-BAD4-E2D1A788D231}"/>
                  </a:ext>
                </a:extLst>
              </p:cNvPr>
              <p:cNvSpPr>
                <a:spLocks noRot="1" noChangeAspect="1" noMove="1" noResize="1" noEditPoints="1" noAdjustHandles="1" noChangeArrowheads="1" noChangeShapeType="1" noTextEdit="1"/>
              </p:cNvSpPr>
              <p:nvPr/>
            </p:nvSpPr>
            <p:spPr>
              <a:xfrm>
                <a:off x="1786046" y="6414357"/>
                <a:ext cx="2830134" cy="462434"/>
              </a:xfrm>
              <a:prstGeom prst="rect">
                <a:avLst/>
              </a:prstGeom>
              <a:blipFill>
                <a:blip r:embed="rId12"/>
                <a:stretch>
                  <a:fillRect/>
                </a:stretch>
              </a:blipFill>
            </p:spPr>
            <p:txBody>
              <a:bodyPr/>
              <a:lstStyle/>
              <a:p>
                <a:r>
                  <a:rPr lang="zh-CN" altLang="en-US">
                    <a:noFill/>
                  </a:rPr>
                  <a:t> </a:t>
                </a:r>
              </a:p>
            </p:txBody>
          </p:sp>
        </mc:Fallback>
      </mc:AlternateContent>
      <p:graphicFrame>
        <p:nvGraphicFramePr>
          <p:cNvPr id="19" name="表格 18">
            <a:extLst>
              <a:ext uri="{FF2B5EF4-FFF2-40B4-BE49-F238E27FC236}">
                <a16:creationId xmlns:a16="http://schemas.microsoft.com/office/drawing/2014/main" id="{F74139A5-2999-1244-885B-FB859BBB2F7F}"/>
              </a:ext>
            </a:extLst>
          </p:cNvPr>
          <p:cNvGraphicFramePr>
            <a:graphicFrameLocks noGrp="1"/>
          </p:cNvGraphicFramePr>
          <p:nvPr/>
        </p:nvGraphicFramePr>
        <p:xfrm>
          <a:off x="7669587" y="3938003"/>
          <a:ext cx="2469060" cy="2364196"/>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38809"/>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93036"/>
                  </a:ext>
                </a:extLst>
              </a:tr>
            </a:tbl>
          </a:graphicData>
        </a:graphic>
      </p:graphicFrame>
      <p:cxnSp>
        <p:nvCxnSpPr>
          <p:cNvPr id="20" name="直线连接符 19">
            <a:extLst>
              <a:ext uri="{FF2B5EF4-FFF2-40B4-BE49-F238E27FC236}">
                <a16:creationId xmlns:a16="http://schemas.microsoft.com/office/drawing/2014/main" id="{5F14C6B6-E3F3-544E-B9A9-2755F88A6755}"/>
              </a:ext>
            </a:extLst>
          </p:cNvPr>
          <p:cNvCxnSpPr/>
          <p:nvPr/>
        </p:nvCxnSpPr>
        <p:spPr>
          <a:xfrm flipH="1" flipV="1">
            <a:off x="7184194" y="3396853"/>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10D37FE9-639B-AA40-978C-2FCAFAAC21C1}"/>
                  </a:ext>
                </a:extLst>
              </p:cNvPr>
              <p:cNvSpPr txBox="1"/>
              <p:nvPr/>
            </p:nvSpPr>
            <p:spPr>
              <a:xfrm>
                <a:off x="6919574" y="3578340"/>
                <a:ext cx="4907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𝐴𝐵</m:t>
                      </m:r>
                    </m:oMath>
                  </m:oMathPara>
                </a14:m>
                <a:endParaRPr kumimoji="1" lang="zh-CN" altLang="en-US" sz="2400" dirty="0"/>
              </a:p>
            </p:txBody>
          </p:sp>
        </mc:Choice>
        <mc:Fallback xmlns="">
          <p:sp>
            <p:nvSpPr>
              <p:cNvPr id="21" name="文本框 20">
                <a:extLst>
                  <a:ext uri="{FF2B5EF4-FFF2-40B4-BE49-F238E27FC236}">
                    <a16:creationId xmlns:a16="http://schemas.microsoft.com/office/drawing/2014/main" id="{10D37FE9-639B-AA40-978C-2FCAFAAC21C1}"/>
                  </a:ext>
                </a:extLst>
              </p:cNvPr>
              <p:cNvSpPr txBox="1">
                <a:spLocks noRot="1" noChangeAspect="1" noMove="1" noResize="1" noEditPoints="1" noAdjustHandles="1" noChangeArrowheads="1" noChangeShapeType="1" noTextEdit="1"/>
              </p:cNvSpPr>
              <p:nvPr/>
            </p:nvSpPr>
            <p:spPr>
              <a:xfrm>
                <a:off x="6919574" y="3578340"/>
                <a:ext cx="490775" cy="369332"/>
              </a:xfrm>
              <a:prstGeom prst="rect">
                <a:avLst/>
              </a:prstGeom>
              <a:blipFill>
                <a:blip r:embed="rId13"/>
                <a:stretch>
                  <a:fillRect l="-10256" r="-1025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37FD05E9-F04D-FD43-B98F-A9BF44E234D4}"/>
                  </a:ext>
                </a:extLst>
              </p:cNvPr>
              <p:cNvSpPr txBox="1"/>
              <p:nvPr/>
            </p:nvSpPr>
            <p:spPr>
              <a:xfrm>
                <a:off x="7348996" y="3265940"/>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𝐶𝐷</m:t>
                      </m:r>
                    </m:oMath>
                  </m:oMathPara>
                </a14:m>
                <a:endParaRPr kumimoji="1" lang="zh-CN" altLang="en-US" sz="2400" dirty="0"/>
              </a:p>
            </p:txBody>
          </p:sp>
        </mc:Choice>
        <mc:Fallback xmlns="">
          <p:sp>
            <p:nvSpPr>
              <p:cNvPr id="22" name="文本框 21">
                <a:extLst>
                  <a:ext uri="{FF2B5EF4-FFF2-40B4-BE49-F238E27FC236}">
                    <a16:creationId xmlns:a16="http://schemas.microsoft.com/office/drawing/2014/main" id="{37FD05E9-F04D-FD43-B98F-A9BF44E234D4}"/>
                  </a:ext>
                </a:extLst>
              </p:cNvPr>
              <p:cNvSpPr txBox="1">
                <a:spLocks noRot="1" noChangeAspect="1" noMove="1" noResize="1" noEditPoints="1" noAdjustHandles="1" noChangeArrowheads="1" noChangeShapeType="1" noTextEdit="1"/>
              </p:cNvSpPr>
              <p:nvPr/>
            </p:nvSpPr>
            <p:spPr>
              <a:xfrm>
                <a:off x="7348996" y="3265940"/>
                <a:ext cx="491545" cy="369332"/>
              </a:xfrm>
              <a:prstGeom prst="rect">
                <a:avLst/>
              </a:prstGeom>
              <a:blipFill>
                <a:blip r:embed="rId14"/>
                <a:stretch>
                  <a:fillRect l="-10256" r="-1025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97C09AE4-4400-974A-ADF1-9EDCE5D4087E}"/>
                  </a:ext>
                </a:extLst>
              </p:cNvPr>
              <p:cNvSpPr txBox="1"/>
              <p:nvPr/>
            </p:nvSpPr>
            <p:spPr>
              <a:xfrm>
                <a:off x="7859773" y="356867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23" name="文本框 22">
                <a:extLst>
                  <a:ext uri="{FF2B5EF4-FFF2-40B4-BE49-F238E27FC236}">
                    <a16:creationId xmlns:a16="http://schemas.microsoft.com/office/drawing/2014/main" id="{97C09AE4-4400-974A-ADF1-9EDCE5D4087E}"/>
                  </a:ext>
                </a:extLst>
              </p:cNvPr>
              <p:cNvSpPr txBox="1">
                <a:spLocks noRot="1" noChangeAspect="1" noMove="1" noResize="1" noEditPoints="1" noAdjustHandles="1" noChangeArrowheads="1" noChangeShapeType="1" noTextEdit="1"/>
              </p:cNvSpPr>
              <p:nvPr/>
            </p:nvSpPr>
            <p:spPr>
              <a:xfrm>
                <a:off x="7859773" y="3568671"/>
                <a:ext cx="424796" cy="369332"/>
              </a:xfrm>
              <a:prstGeom prst="rect">
                <a:avLst/>
              </a:prstGeom>
              <a:blipFill>
                <a:blip r:embed="rId15"/>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4" name="文本框 23">
                <a:extLst>
                  <a:ext uri="{FF2B5EF4-FFF2-40B4-BE49-F238E27FC236}">
                    <a16:creationId xmlns:a16="http://schemas.microsoft.com/office/drawing/2014/main" id="{D02E1BDA-F1EF-B148-8D6D-A292B645BF81}"/>
                  </a:ext>
                </a:extLst>
              </p:cNvPr>
              <p:cNvSpPr txBox="1"/>
              <p:nvPr/>
            </p:nvSpPr>
            <p:spPr>
              <a:xfrm>
                <a:off x="8443093" y="355094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24" name="文本框 23">
                <a:extLst>
                  <a:ext uri="{FF2B5EF4-FFF2-40B4-BE49-F238E27FC236}">
                    <a16:creationId xmlns:a16="http://schemas.microsoft.com/office/drawing/2014/main" id="{D02E1BDA-F1EF-B148-8D6D-A292B645BF81}"/>
                  </a:ext>
                </a:extLst>
              </p:cNvPr>
              <p:cNvSpPr txBox="1">
                <a:spLocks noRot="1" noChangeAspect="1" noMove="1" noResize="1" noEditPoints="1" noAdjustHandles="1" noChangeArrowheads="1" noChangeShapeType="1" noTextEdit="1"/>
              </p:cNvSpPr>
              <p:nvPr/>
            </p:nvSpPr>
            <p:spPr>
              <a:xfrm>
                <a:off x="8443093" y="3550948"/>
                <a:ext cx="424796" cy="369332"/>
              </a:xfrm>
              <a:prstGeom prst="rect">
                <a:avLst/>
              </a:prstGeom>
              <a:blipFill>
                <a:blip r:embed="rId16"/>
                <a:stretch>
                  <a:fillRect l="-11765"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2214A2A-2EA5-8F46-8477-10F060AD6F50}"/>
                  </a:ext>
                </a:extLst>
              </p:cNvPr>
              <p:cNvSpPr txBox="1"/>
              <p:nvPr/>
            </p:nvSpPr>
            <p:spPr>
              <a:xfrm>
                <a:off x="7214493" y="463270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25" name="文本框 24">
                <a:extLst>
                  <a:ext uri="{FF2B5EF4-FFF2-40B4-BE49-F238E27FC236}">
                    <a16:creationId xmlns:a16="http://schemas.microsoft.com/office/drawing/2014/main" id="{A2214A2A-2EA5-8F46-8477-10F060AD6F50}"/>
                  </a:ext>
                </a:extLst>
              </p:cNvPr>
              <p:cNvSpPr txBox="1">
                <a:spLocks noRot="1" noChangeAspect="1" noMove="1" noResize="1" noEditPoints="1" noAdjustHandles="1" noChangeArrowheads="1" noChangeShapeType="1" noTextEdit="1"/>
              </p:cNvSpPr>
              <p:nvPr/>
            </p:nvSpPr>
            <p:spPr>
              <a:xfrm>
                <a:off x="7214493" y="4632704"/>
                <a:ext cx="424796" cy="369332"/>
              </a:xfrm>
              <a:prstGeom prst="rect">
                <a:avLst/>
              </a:prstGeom>
              <a:blipFill>
                <a:blip r:embed="rId17"/>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文本框 25">
                <a:extLst>
                  <a:ext uri="{FF2B5EF4-FFF2-40B4-BE49-F238E27FC236}">
                    <a16:creationId xmlns:a16="http://schemas.microsoft.com/office/drawing/2014/main" id="{CD09819D-5890-C944-AB21-A1EF0FD74455}"/>
                  </a:ext>
                </a:extLst>
              </p:cNvPr>
              <p:cNvSpPr txBox="1"/>
              <p:nvPr/>
            </p:nvSpPr>
            <p:spPr>
              <a:xfrm>
                <a:off x="7195751" y="406986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r>
                        <a:rPr kumimoji="1" lang="en-US" altLang="zh-CN" sz="2400" b="0" i="0" smtClean="0">
                          <a:latin typeface="Cambria Math" panose="02040503050406030204" pitchFamily="18" charset="0"/>
                        </a:rPr>
                        <m:t>0</m:t>
                      </m:r>
                    </m:oMath>
                  </m:oMathPara>
                </a14:m>
                <a:endParaRPr kumimoji="1" lang="zh-CN" altLang="en-US" sz="2400" dirty="0"/>
              </a:p>
            </p:txBody>
          </p:sp>
        </mc:Choice>
        <mc:Fallback xmlns="">
          <p:sp>
            <p:nvSpPr>
              <p:cNvPr id="26" name="文本框 25">
                <a:extLst>
                  <a:ext uri="{FF2B5EF4-FFF2-40B4-BE49-F238E27FC236}">
                    <a16:creationId xmlns:a16="http://schemas.microsoft.com/office/drawing/2014/main" id="{CD09819D-5890-C944-AB21-A1EF0FD74455}"/>
                  </a:ext>
                </a:extLst>
              </p:cNvPr>
              <p:cNvSpPr txBox="1">
                <a:spLocks noRot="1" noChangeAspect="1" noMove="1" noResize="1" noEditPoints="1" noAdjustHandles="1" noChangeArrowheads="1" noChangeShapeType="1" noTextEdit="1"/>
              </p:cNvSpPr>
              <p:nvPr/>
            </p:nvSpPr>
            <p:spPr>
              <a:xfrm>
                <a:off x="7195751" y="4069866"/>
                <a:ext cx="424796" cy="369332"/>
              </a:xfrm>
              <a:prstGeom prst="rect">
                <a:avLst/>
              </a:prstGeom>
              <a:blipFill>
                <a:blip r:embed="rId18"/>
                <a:stretch>
                  <a:fillRect l="-14706" r="-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BEE65414-30EF-724A-B740-D4B3EA3F4C54}"/>
                  </a:ext>
                </a:extLst>
              </p:cNvPr>
              <p:cNvSpPr txBox="1"/>
              <p:nvPr/>
            </p:nvSpPr>
            <p:spPr>
              <a:xfrm>
                <a:off x="9051409" y="354333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7" name="文本框 26">
                <a:extLst>
                  <a:ext uri="{FF2B5EF4-FFF2-40B4-BE49-F238E27FC236}">
                    <a16:creationId xmlns:a16="http://schemas.microsoft.com/office/drawing/2014/main" id="{BEE65414-30EF-724A-B740-D4B3EA3F4C54}"/>
                  </a:ext>
                </a:extLst>
              </p:cNvPr>
              <p:cNvSpPr txBox="1">
                <a:spLocks noRot="1" noChangeAspect="1" noMove="1" noResize="1" noEditPoints="1" noAdjustHandles="1" noChangeArrowheads="1" noChangeShapeType="1" noTextEdit="1"/>
              </p:cNvSpPr>
              <p:nvPr/>
            </p:nvSpPr>
            <p:spPr>
              <a:xfrm>
                <a:off x="9051409" y="3543337"/>
                <a:ext cx="424796" cy="369332"/>
              </a:xfrm>
              <a:prstGeom prst="rect">
                <a:avLst/>
              </a:prstGeom>
              <a:blipFill>
                <a:blip r:embed="rId19"/>
                <a:stretch>
                  <a:fillRect l="-11765" r="-11765"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54167353-F93F-2440-B5AE-B1701ABF27A3}"/>
                  </a:ext>
                </a:extLst>
              </p:cNvPr>
              <p:cNvSpPr txBox="1"/>
              <p:nvPr/>
            </p:nvSpPr>
            <p:spPr>
              <a:xfrm>
                <a:off x="9658515" y="351183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8" name="文本框 27">
                <a:extLst>
                  <a:ext uri="{FF2B5EF4-FFF2-40B4-BE49-F238E27FC236}">
                    <a16:creationId xmlns:a16="http://schemas.microsoft.com/office/drawing/2014/main" id="{54167353-F93F-2440-B5AE-B1701ABF27A3}"/>
                  </a:ext>
                </a:extLst>
              </p:cNvPr>
              <p:cNvSpPr txBox="1">
                <a:spLocks noRot="1" noChangeAspect="1" noMove="1" noResize="1" noEditPoints="1" noAdjustHandles="1" noChangeArrowheads="1" noChangeShapeType="1" noTextEdit="1"/>
              </p:cNvSpPr>
              <p:nvPr/>
            </p:nvSpPr>
            <p:spPr>
              <a:xfrm>
                <a:off x="9658515" y="3511837"/>
                <a:ext cx="424796" cy="369332"/>
              </a:xfrm>
              <a:prstGeom prst="rect">
                <a:avLst/>
              </a:prstGeom>
              <a:blipFill>
                <a:blip r:embed="rId20"/>
                <a:stretch>
                  <a:fillRect l="-14706" r="-1176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6BBC0F75-B454-2D49-8847-B5CC6D84FF74}"/>
                  </a:ext>
                </a:extLst>
              </p:cNvPr>
              <p:cNvSpPr txBox="1"/>
              <p:nvPr/>
            </p:nvSpPr>
            <p:spPr>
              <a:xfrm>
                <a:off x="7214493" y="520611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9" name="文本框 28">
                <a:extLst>
                  <a:ext uri="{FF2B5EF4-FFF2-40B4-BE49-F238E27FC236}">
                    <a16:creationId xmlns:a16="http://schemas.microsoft.com/office/drawing/2014/main" id="{6BBC0F75-B454-2D49-8847-B5CC6D84FF74}"/>
                  </a:ext>
                </a:extLst>
              </p:cNvPr>
              <p:cNvSpPr txBox="1">
                <a:spLocks noRot="1" noChangeAspect="1" noMove="1" noResize="1" noEditPoints="1" noAdjustHandles="1" noChangeArrowheads="1" noChangeShapeType="1" noTextEdit="1"/>
              </p:cNvSpPr>
              <p:nvPr/>
            </p:nvSpPr>
            <p:spPr>
              <a:xfrm>
                <a:off x="7214493" y="5206117"/>
                <a:ext cx="424796" cy="369332"/>
              </a:xfrm>
              <a:prstGeom prst="rect">
                <a:avLst/>
              </a:prstGeom>
              <a:blipFill>
                <a:blip r:embed="rId21"/>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A557B879-E6DF-1A41-8E23-1D5AD866E85F}"/>
                  </a:ext>
                </a:extLst>
              </p:cNvPr>
              <p:cNvSpPr txBox="1"/>
              <p:nvPr/>
            </p:nvSpPr>
            <p:spPr>
              <a:xfrm>
                <a:off x="7206359" y="588873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30" name="文本框 29">
                <a:extLst>
                  <a:ext uri="{FF2B5EF4-FFF2-40B4-BE49-F238E27FC236}">
                    <a16:creationId xmlns:a16="http://schemas.microsoft.com/office/drawing/2014/main" id="{A557B879-E6DF-1A41-8E23-1D5AD866E85F}"/>
                  </a:ext>
                </a:extLst>
              </p:cNvPr>
              <p:cNvSpPr txBox="1">
                <a:spLocks noRot="1" noChangeAspect="1" noMove="1" noResize="1" noEditPoints="1" noAdjustHandles="1" noChangeArrowheads="1" noChangeShapeType="1" noTextEdit="1"/>
              </p:cNvSpPr>
              <p:nvPr/>
            </p:nvSpPr>
            <p:spPr>
              <a:xfrm>
                <a:off x="7206359" y="5888737"/>
                <a:ext cx="424796" cy="369332"/>
              </a:xfrm>
              <a:prstGeom prst="rect">
                <a:avLst/>
              </a:prstGeom>
              <a:blipFill>
                <a:blip r:embed="rId20"/>
                <a:stretch>
                  <a:fillRect l="-11429" r="-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30">
                <a:extLst>
                  <a:ext uri="{FF2B5EF4-FFF2-40B4-BE49-F238E27FC236}">
                    <a16:creationId xmlns:a16="http://schemas.microsoft.com/office/drawing/2014/main" id="{C7FD5762-9235-2946-A289-5F6F84357F07}"/>
                  </a:ext>
                </a:extLst>
              </p:cNvPr>
              <p:cNvSpPr/>
              <p:nvPr/>
            </p:nvSpPr>
            <p:spPr>
              <a:xfrm>
                <a:off x="7669587" y="6373713"/>
                <a:ext cx="2467086"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i="1" dirty="0" smtClean="0">
                          <a:solidFill>
                            <a:srgbClr val="FF0000"/>
                          </a:solidFill>
                          <a:latin typeface="Cambria Math" panose="02040503050406030204" pitchFamily="18" charset="0"/>
                          <a:ea typeface="Songti SC" panose="02010600040101010101" pitchFamily="2" charset="-122"/>
                        </a:rPr>
                        <m:t>𝑌</m:t>
                      </m:r>
                      <m:r>
                        <a:rPr kumimoji="1" lang="en-US" altLang="zh-CN" sz="2400" i="1" dirty="0"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𝐴</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𝐶</m:t>
                          </m:r>
                        </m:e>
                      </m:acc>
                      <m:r>
                        <a:rPr kumimoji="1" lang="en-US" altLang="zh-CN" sz="2400" i="1" dirty="0">
                          <a:solidFill>
                            <a:srgbClr val="FF0000"/>
                          </a:solidFill>
                          <a:latin typeface="Cambria Math" panose="02040503050406030204" pitchFamily="18" charset="0"/>
                          <a:ea typeface="Songti SC" panose="02010600040101010101" pitchFamily="2" charset="-122"/>
                        </a:rPr>
                        <m:t>+</m:t>
                      </m:r>
                      <m:r>
                        <a:rPr kumimoji="1" lang="en-US" altLang="zh-CN" sz="2400" i="1" dirty="0">
                          <a:solidFill>
                            <a:srgbClr val="FF0000"/>
                          </a:solidFill>
                          <a:latin typeface="Cambria Math" panose="02040503050406030204" pitchFamily="18" charset="0"/>
                          <a:ea typeface="Songti SC" panose="02010600040101010101" pitchFamily="2" charset="-122"/>
                        </a:rPr>
                        <m:t>𝐴</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𝐷</m:t>
                      </m:r>
                    </m:oMath>
                  </m:oMathPara>
                </a14:m>
                <a:endParaRPr lang="zh-CN" altLang="en-US" sz="2400" dirty="0">
                  <a:solidFill>
                    <a:srgbClr val="FF0000"/>
                  </a:solidFill>
                </a:endParaRPr>
              </a:p>
            </p:txBody>
          </p:sp>
        </mc:Choice>
        <mc:Fallback xmlns="">
          <p:sp>
            <p:nvSpPr>
              <p:cNvPr id="31" name="矩形 30">
                <a:extLst>
                  <a:ext uri="{FF2B5EF4-FFF2-40B4-BE49-F238E27FC236}">
                    <a16:creationId xmlns:a16="http://schemas.microsoft.com/office/drawing/2014/main" id="{C7FD5762-9235-2946-A289-5F6F84357F07}"/>
                  </a:ext>
                </a:extLst>
              </p:cNvPr>
              <p:cNvSpPr>
                <a:spLocks noRot="1" noChangeAspect="1" noMove="1" noResize="1" noEditPoints="1" noAdjustHandles="1" noChangeArrowheads="1" noChangeShapeType="1" noTextEdit="1"/>
              </p:cNvSpPr>
              <p:nvPr/>
            </p:nvSpPr>
            <p:spPr>
              <a:xfrm>
                <a:off x="7669587" y="6373713"/>
                <a:ext cx="2467086" cy="462434"/>
              </a:xfrm>
              <a:prstGeom prst="rect">
                <a:avLst/>
              </a:prstGeom>
              <a:blipFill>
                <a:blip r:embed="rId22"/>
                <a:stretch>
                  <a:fillRect/>
                </a:stretch>
              </a:blipFill>
            </p:spPr>
            <p:txBody>
              <a:bodyPr/>
              <a:lstStyle/>
              <a:p>
                <a:r>
                  <a:rPr lang="zh-CN" altLang="en-US">
                    <a:noFill/>
                  </a:rPr>
                  <a:t> </a:t>
                </a:r>
              </a:p>
            </p:txBody>
          </p:sp>
        </mc:Fallback>
      </mc:AlternateContent>
      <p:sp>
        <p:nvSpPr>
          <p:cNvPr id="13" name="灯片编号占位符 12">
            <a:extLst>
              <a:ext uri="{FF2B5EF4-FFF2-40B4-BE49-F238E27FC236}">
                <a16:creationId xmlns:a16="http://schemas.microsoft.com/office/drawing/2014/main" id="{4B4D3784-749B-80AE-88E0-3FBDE9BCE251}"/>
              </a:ext>
            </a:extLst>
          </p:cNvPr>
          <p:cNvSpPr>
            <a:spLocks noGrp="1"/>
          </p:cNvSpPr>
          <p:nvPr>
            <p:ph type="sldNum" sz="quarter" idx="12"/>
          </p:nvPr>
        </p:nvSpPr>
        <p:spPr/>
        <p:txBody>
          <a:bodyPr/>
          <a:lstStyle/>
          <a:p>
            <a:fld id="{392CBAA0-59E6-204E-8F03-85E5040D48B8}" type="slidenum">
              <a:rPr kumimoji="1" lang="zh-CN" altLang="en-US" smtClean="0"/>
              <a:t>55</a:t>
            </a:fld>
            <a:r>
              <a:rPr kumimoji="1" lang="en-US" altLang="zh-CN"/>
              <a:t>/90</a:t>
            </a:r>
            <a:endParaRPr kumimoji="1" lang="zh-CN" altLang="en-US" dirty="0"/>
          </a:p>
        </p:txBody>
      </p:sp>
    </p:spTree>
    <p:extLst>
      <p:ext uri="{BB962C8B-B14F-4D97-AF65-F5344CB8AC3E}">
        <p14:creationId xmlns:p14="http://schemas.microsoft.com/office/powerpoint/2010/main" val="26659952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用卡诺图化简逻辑函数</a:t>
            </a:r>
          </a:p>
        </p:txBody>
      </p:sp>
      <p:sp>
        <p:nvSpPr>
          <p:cNvPr id="32" name="矩形 31">
            <a:extLst>
              <a:ext uri="{FF2B5EF4-FFF2-40B4-BE49-F238E27FC236}">
                <a16:creationId xmlns:a16="http://schemas.microsoft.com/office/drawing/2014/main" id="{1FB6962B-04A2-1D49-BE76-BF40FC29B1F9}"/>
              </a:ext>
            </a:extLst>
          </p:cNvPr>
          <p:cNvSpPr/>
          <p:nvPr/>
        </p:nvSpPr>
        <p:spPr>
          <a:xfrm>
            <a:off x="0" y="990494"/>
            <a:ext cx="12192000" cy="4584140"/>
          </a:xfrm>
          <a:prstGeom prst="rect">
            <a:avLst/>
          </a:prstGeom>
        </p:spPr>
        <p:txBody>
          <a:bodyPr wrap="square">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基本步骤</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画出逻辑函数的卡诺图</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2.</a:t>
            </a:r>
            <a:r>
              <a:rPr kumimoji="1" lang="zh-CN" altLang="en-US" sz="2400" dirty="0">
                <a:latin typeface="KaiTi" panose="02010609060101010101" pitchFamily="49" charset="-122"/>
                <a:ea typeface="KaiTi" panose="02010609060101010101" pitchFamily="49" charset="-122"/>
              </a:rPr>
              <a:t>合并逻辑函数的最小项</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3.</a:t>
            </a:r>
            <a:r>
              <a:rPr kumimoji="1" lang="zh-CN" altLang="en-US" sz="2400" dirty="0">
                <a:latin typeface="KaiTi" panose="02010609060101010101" pitchFamily="49" charset="-122"/>
                <a:ea typeface="KaiTi" panose="02010609060101010101" pitchFamily="49" charset="-122"/>
              </a:rPr>
              <a:t>选择乘积项写出最简与或式</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合并最小项的原则</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必须包含函数的所有最小项，并且保证合并后乘积项的总数最少</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相邻的最小项合并时，蕴含函数的最小项数量越多，则合并后乘积项的因子最少</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每次合并时，为了消去更多变量，可以重复使用函数的最小项，但是必须保证至少包含</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个新的最小项（未被重复使用过），以避免冗余项的出现</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DE7E5BF2-488E-4592-29FA-41CC3E883FE9}"/>
              </a:ext>
            </a:extLst>
          </p:cNvPr>
          <p:cNvSpPr>
            <a:spLocks noGrp="1"/>
          </p:cNvSpPr>
          <p:nvPr>
            <p:ph type="sldNum" sz="quarter" idx="12"/>
          </p:nvPr>
        </p:nvSpPr>
        <p:spPr/>
        <p:txBody>
          <a:bodyPr/>
          <a:lstStyle/>
          <a:p>
            <a:fld id="{392CBAA0-59E6-204E-8F03-85E5040D48B8}" type="slidenum">
              <a:rPr kumimoji="1" lang="zh-CN" altLang="en-US" smtClean="0"/>
              <a:t>56</a:t>
            </a:fld>
            <a:r>
              <a:rPr kumimoji="1" lang="en-US" altLang="zh-CN"/>
              <a:t>/90</a:t>
            </a:r>
            <a:endParaRPr kumimoji="1" lang="zh-CN" altLang="en-US" dirty="0"/>
          </a:p>
        </p:txBody>
      </p:sp>
    </p:spTree>
    <p:extLst>
      <p:ext uri="{BB962C8B-B14F-4D97-AF65-F5344CB8AC3E}">
        <p14:creationId xmlns:p14="http://schemas.microsoft.com/office/powerpoint/2010/main" val="21705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用卡诺图化简逻辑函数</a:t>
            </a:r>
          </a:p>
        </p:txBody>
      </p:sp>
      <p:sp>
        <p:nvSpPr>
          <p:cNvPr id="32" name="矩形 31">
            <a:extLst>
              <a:ext uri="{FF2B5EF4-FFF2-40B4-BE49-F238E27FC236}">
                <a16:creationId xmlns:a16="http://schemas.microsoft.com/office/drawing/2014/main" id="{1FB6962B-04A2-1D49-BE76-BF40FC29B1F9}"/>
              </a:ext>
            </a:extLst>
          </p:cNvPr>
          <p:cNvSpPr/>
          <p:nvPr/>
        </p:nvSpPr>
        <p:spPr>
          <a:xfrm>
            <a:off x="0" y="652355"/>
            <a:ext cx="12192000" cy="2445157"/>
          </a:xfrm>
          <a:prstGeom prst="rect">
            <a:avLst/>
          </a:prstGeom>
        </p:spPr>
        <p:txBody>
          <a:bodyPr wrap="square">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合并最小项的原则</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必须包含函数的所有最小项，并且保证合并后乘积项的总数最少</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相邻的最小项合并时，蕴含函数的最小项数量越多，则合并后乘积项的因子最少</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每次合并时，为了消去更多变量，可以重复使用函数的最小项，但是必须保证至少包含</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个新的最小项（未被重复使用过），以避免冗余项的出现</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BA58E2BC-EF25-5748-ABD1-27032C3C0BCD}"/>
                  </a:ext>
                </a:extLst>
              </p:cNvPr>
              <p:cNvSpPr/>
              <p:nvPr/>
            </p:nvSpPr>
            <p:spPr>
              <a:xfrm>
                <a:off x="811403" y="6453459"/>
                <a:ext cx="4211794"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i="1" dirty="0" smtClean="0">
                          <a:solidFill>
                            <a:srgbClr val="FF0000"/>
                          </a:solidFill>
                          <a:latin typeface="Cambria Math" panose="02040503050406030204" pitchFamily="18" charset="0"/>
                          <a:ea typeface="Songti SC" panose="02010600040101010101" pitchFamily="2" charset="-122"/>
                        </a:rPr>
                        <m:t>𝑌</m:t>
                      </m:r>
                      <m:r>
                        <a:rPr kumimoji="1" lang="en-US" altLang="zh-CN" sz="2400" i="1" dirty="0" smtClean="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𝐵</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𝐶𝐷</m:t>
                      </m:r>
                      <m:r>
                        <a:rPr kumimoji="1" lang="en-US" altLang="zh-CN" sz="2400" i="1" dirty="0">
                          <a:solidFill>
                            <a:srgbClr val="FF0000"/>
                          </a:solidFill>
                          <a:latin typeface="Cambria Math" panose="02040503050406030204" pitchFamily="18" charset="0"/>
                          <a:ea typeface="Songti SC" panose="02010600040101010101" pitchFamily="2" charset="-122"/>
                        </a:rPr>
                        <m:t>+</m:t>
                      </m:r>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𝐶</m:t>
                          </m:r>
                        </m:e>
                      </m:acc>
                      <m:r>
                        <a:rPr kumimoji="1" lang="en-US" altLang="zh-CN" sz="2400" i="1" dirty="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𝐴</m:t>
                          </m:r>
                        </m:e>
                      </m:acc>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𝐶</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𝐷</m:t>
                      </m:r>
                      <m:r>
                        <a:rPr kumimoji="1" lang="en-US" altLang="zh-CN" sz="2400" b="0" i="1" dirty="0" smtClean="0">
                          <a:solidFill>
                            <a:srgbClr val="FF0000"/>
                          </a:solidFill>
                          <a:latin typeface="Cambria Math" panose="02040503050406030204" pitchFamily="18" charset="0"/>
                          <a:ea typeface="Songti SC" panose="02010600040101010101" pitchFamily="2" charset="-122"/>
                        </a:rPr>
                        <m:t>+</m:t>
                      </m:r>
                      <m:r>
                        <a:rPr kumimoji="1" lang="en-US" altLang="zh-CN" sz="2400" b="0" i="1" dirty="0" smtClean="0">
                          <a:solidFill>
                            <a:srgbClr val="FF0000"/>
                          </a:solidFill>
                          <a:latin typeface="Cambria Math" panose="02040503050406030204" pitchFamily="18" charset="0"/>
                          <a:ea typeface="Songti SC" panose="02010600040101010101" pitchFamily="2" charset="-122"/>
                        </a:rPr>
                        <m:t>𝐴</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𝐶</m:t>
                      </m:r>
                    </m:oMath>
                  </m:oMathPara>
                </a14:m>
                <a:endParaRPr lang="zh-CN" altLang="en-US" sz="2400" dirty="0">
                  <a:solidFill>
                    <a:srgbClr val="FF0000"/>
                  </a:solidFill>
                </a:endParaRPr>
              </a:p>
            </p:txBody>
          </p:sp>
        </mc:Choice>
        <mc:Fallback xmlns="">
          <p:sp>
            <p:nvSpPr>
              <p:cNvPr id="5" name="矩形 4">
                <a:extLst>
                  <a:ext uri="{FF2B5EF4-FFF2-40B4-BE49-F238E27FC236}">
                    <a16:creationId xmlns:a16="http://schemas.microsoft.com/office/drawing/2014/main" id="{BA58E2BC-EF25-5748-ABD1-27032C3C0BCD}"/>
                  </a:ext>
                </a:extLst>
              </p:cNvPr>
              <p:cNvSpPr>
                <a:spLocks noRot="1" noChangeAspect="1" noMove="1" noResize="1" noEditPoints="1" noAdjustHandles="1" noChangeArrowheads="1" noChangeShapeType="1" noTextEdit="1"/>
              </p:cNvSpPr>
              <p:nvPr/>
            </p:nvSpPr>
            <p:spPr>
              <a:xfrm>
                <a:off x="811403" y="6453459"/>
                <a:ext cx="4211794" cy="462434"/>
              </a:xfrm>
              <a:prstGeom prst="rect">
                <a:avLst/>
              </a:prstGeom>
              <a:blipFill>
                <a:blip r:embed="rId2"/>
                <a:stretch>
                  <a:fillRect/>
                </a:stretch>
              </a:blipFill>
            </p:spPr>
            <p:txBody>
              <a:bodyPr/>
              <a:lstStyle/>
              <a:p>
                <a:r>
                  <a:rPr lang="zh-CN" altLang="en-US">
                    <a:noFill/>
                  </a:rPr>
                  <a:t> </a:t>
                </a:r>
              </a:p>
            </p:txBody>
          </p:sp>
        </mc:Fallback>
      </mc:AlternateContent>
      <p:graphicFrame>
        <p:nvGraphicFramePr>
          <p:cNvPr id="6" name="表格 5">
            <a:extLst>
              <a:ext uri="{FF2B5EF4-FFF2-40B4-BE49-F238E27FC236}">
                <a16:creationId xmlns:a16="http://schemas.microsoft.com/office/drawing/2014/main" id="{FDE8AF21-867E-B54C-A906-F5A529C27936}"/>
              </a:ext>
            </a:extLst>
          </p:cNvPr>
          <p:cNvGraphicFramePr>
            <a:graphicFrameLocks noGrp="1"/>
          </p:cNvGraphicFramePr>
          <p:nvPr>
            <p:extLst>
              <p:ext uri="{D42A27DB-BD31-4B8C-83A1-F6EECF244321}">
                <p14:modId xmlns:p14="http://schemas.microsoft.com/office/powerpoint/2010/main" val="2575453987"/>
              </p:ext>
            </p:extLst>
          </p:nvPr>
        </p:nvGraphicFramePr>
        <p:xfrm>
          <a:off x="1931396" y="4022264"/>
          <a:ext cx="2469060" cy="2364196"/>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3</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4</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5</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r h="590818">
                <a:tc>
                  <a:txBody>
                    <a:bodyPr/>
                    <a:lstStyle/>
                    <a:p>
                      <a:pPr algn="ctr"/>
                      <a:r>
                        <a:rPr lang="en-US" altLang="zh-CN" sz="2400" b="0" dirty="0">
                          <a:solidFill>
                            <a:schemeClr val="tx1"/>
                          </a:solidFill>
                          <a:latin typeface="Myriad Pro" panose="020B0503030403020204" pitchFamily="34" charset="0"/>
                        </a:rPr>
                        <a:t>12</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13</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9538809"/>
                  </a:ext>
                </a:extLst>
              </a:tr>
              <a:tr h="590818">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893036"/>
                  </a:ext>
                </a:extLst>
              </a:tr>
            </a:tbl>
          </a:graphicData>
        </a:graphic>
      </p:graphicFrame>
      <p:cxnSp>
        <p:nvCxnSpPr>
          <p:cNvPr id="7" name="直线连接符 6">
            <a:extLst>
              <a:ext uri="{FF2B5EF4-FFF2-40B4-BE49-F238E27FC236}">
                <a16:creationId xmlns:a16="http://schemas.microsoft.com/office/drawing/2014/main" id="{928D4F52-9D42-6047-9FE8-7A1C3E7CE318}"/>
              </a:ext>
            </a:extLst>
          </p:cNvPr>
          <p:cNvCxnSpPr/>
          <p:nvPr/>
        </p:nvCxnSpPr>
        <p:spPr>
          <a:xfrm flipH="1" flipV="1">
            <a:off x="1446003" y="3481114"/>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170FA32-10B3-0543-ABCD-65BE6637D910}"/>
                  </a:ext>
                </a:extLst>
              </p:cNvPr>
              <p:cNvSpPr txBox="1"/>
              <p:nvPr/>
            </p:nvSpPr>
            <p:spPr>
              <a:xfrm>
                <a:off x="1181383" y="3662601"/>
                <a:ext cx="4907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𝐴𝐵</m:t>
                      </m:r>
                    </m:oMath>
                  </m:oMathPara>
                </a14:m>
                <a:endParaRPr kumimoji="1" lang="zh-CN" altLang="en-US" sz="2400" dirty="0"/>
              </a:p>
            </p:txBody>
          </p:sp>
        </mc:Choice>
        <mc:Fallback xmlns="">
          <p:sp>
            <p:nvSpPr>
              <p:cNvPr id="8" name="文本框 7">
                <a:extLst>
                  <a:ext uri="{FF2B5EF4-FFF2-40B4-BE49-F238E27FC236}">
                    <a16:creationId xmlns:a16="http://schemas.microsoft.com/office/drawing/2014/main" id="{3170FA32-10B3-0543-ABCD-65BE6637D910}"/>
                  </a:ext>
                </a:extLst>
              </p:cNvPr>
              <p:cNvSpPr txBox="1">
                <a:spLocks noRot="1" noChangeAspect="1" noMove="1" noResize="1" noEditPoints="1" noAdjustHandles="1" noChangeArrowheads="1" noChangeShapeType="1" noTextEdit="1"/>
              </p:cNvSpPr>
              <p:nvPr/>
            </p:nvSpPr>
            <p:spPr>
              <a:xfrm>
                <a:off x="1181383" y="3662601"/>
                <a:ext cx="490775" cy="369332"/>
              </a:xfrm>
              <a:prstGeom prst="rect">
                <a:avLst/>
              </a:prstGeom>
              <a:blipFill>
                <a:blip r:embed="rId3"/>
                <a:stretch>
                  <a:fillRect l="-10000" r="-7500"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22D3D968-E987-DE47-845B-F72EED27C29D}"/>
                  </a:ext>
                </a:extLst>
              </p:cNvPr>
              <p:cNvSpPr txBox="1"/>
              <p:nvPr/>
            </p:nvSpPr>
            <p:spPr>
              <a:xfrm>
                <a:off x="1610805" y="3350201"/>
                <a:ext cx="49154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𝐶𝐷</m:t>
                      </m:r>
                    </m:oMath>
                  </m:oMathPara>
                </a14:m>
                <a:endParaRPr kumimoji="1" lang="zh-CN" altLang="en-US" sz="2400" dirty="0"/>
              </a:p>
            </p:txBody>
          </p:sp>
        </mc:Choice>
        <mc:Fallback xmlns="">
          <p:sp>
            <p:nvSpPr>
              <p:cNvPr id="9" name="文本框 8">
                <a:extLst>
                  <a:ext uri="{FF2B5EF4-FFF2-40B4-BE49-F238E27FC236}">
                    <a16:creationId xmlns:a16="http://schemas.microsoft.com/office/drawing/2014/main" id="{22D3D968-E987-DE47-845B-F72EED27C29D}"/>
                  </a:ext>
                </a:extLst>
              </p:cNvPr>
              <p:cNvSpPr txBox="1">
                <a:spLocks noRot="1" noChangeAspect="1" noMove="1" noResize="1" noEditPoints="1" noAdjustHandles="1" noChangeArrowheads="1" noChangeShapeType="1" noTextEdit="1"/>
              </p:cNvSpPr>
              <p:nvPr/>
            </p:nvSpPr>
            <p:spPr>
              <a:xfrm>
                <a:off x="1610805" y="3350201"/>
                <a:ext cx="491545" cy="369332"/>
              </a:xfrm>
              <a:prstGeom prst="rect">
                <a:avLst/>
              </a:prstGeom>
              <a:blipFill>
                <a:blip r:embed="rId4"/>
                <a:stretch>
                  <a:fillRect l="-12500" r="-7500" b="-34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9378D071-F7C2-374C-B89C-5FAE52D8579F}"/>
                  </a:ext>
                </a:extLst>
              </p:cNvPr>
              <p:cNvSpPr txBox="1"/>
              <p:nvPr/>
            </p:nvSpPr>
            <p:spPr>
              <a:xfrm>
                <a:off x="2121582" y="3652932"/>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0" name="文本框 9">
                <a:extLst>
                  <a:ext uri="{FF2B5EF4-FFF2-40B4-BE49-F238E27FC236}">
                    <a16:creationId xmlns:a16="http://schemas.microsoft.com/office/drawing/2014/main" id="{9378D071-F7C2-374C-B89C-5FAE52D8579F}"/>
                  </a:ext>
                </a:extLst>
              </p:cNvPr>
              <p:cNvSpPr txBox="1">
                <a:spLocks noRot="1" noChangeAspect="1" noMove="1" noResize="1" noEditPoints="1" noAdjustHandles="1" noChangeArrowheads="1" noChangeShapeType="1" noTextEdit="1"/>
              </p:cNvSpPr>
              <p:nvPr/>
            </p:nvSpPr>
            <p:spPr>
              <a:xfrm>
                <a:off x="2121582" y="3652932"/>
                <a:ext cx="424796" cy="369332"/>
              </a:xfrm>
              <a:prstGeom prst="rect">
                <a:avLst/>
              </a:prstGeom>
              <a:blipFill>
                <a:blip r:embed="rId5"/>
                <a:stretch>
                  <a:fillRect l="-11429" r="-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16721E3D-0121-D146-923C-D2568FA6E70A}"/>
                  </a:ext>
                </a:extLst>
              </p:cNvPr>
              <p:cNvSpPr txBox="1"/>
              <p:nvPr/>
            </p:nvSpPr>
            <p:spPr>
              <a:xfrm>
                <a:off x="2704902" y="3635209"/>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1" name="文本框 10">
                <a:extLst>
                  <a:ext uri="{FF2B5EF4-FFF2-40B4-BE49-F238E27FC236}">
                    <a16:creationId xmlns:a16="http://schemas.microsoft.com/office/drawing/2014/main" id="{16721E3D-0121-D146-923C-D2568FA6E70A}"/>
                  </a:ext>
                </a:extLst>
              </p:cNvPr>
              <p:cNvSpPr txBox="1">
                <a:spLocks noRot="1" noChangeAspect="1" noMove="1" noResize="1" noEditPoints="1" noAdjustHandles="1" noChangeArrowheads="1" noChangeShapeType="1" noTextEdit="1"/>
              </p:cNvSpPr>
              <p:nvPr/>
            </p:nvSpPr>
            <p:spPr>
              <a:xfrm>
                <a:off x="2704902" y="3635209"/>
                <a:ext cx="424796" cy="369332"/>
              </a:xfrm>
              <a:prstGeom prst="rect">
                <a:avLst/>
              </a:prstGeom>
              <a:blipFill>
                <a:blip r:embed="rId6"/>
                <a:stretch>
                  <a:fillRect l="-11765"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282EB3B0-6C24-8C47-995B-0CA641A4CD76}"/>
                  </a:ext>
                </a:extLst>
              </p:cNvPr>
              <p:cNvSpPr txBox="1"/>
              <p:nvPr/>
            </p:nvSpPr>
            <p:spPr>
              <a:xfrm>
                <a:off x="1476302" y="471696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282EB3B0-6C24-8C47-995B-0CA641A4CD76}"/>
                  </a:ext>
                </a:extLst>
              </p:cNvPr>
              <p:cNvSpPr txBox="1">
                <a:spLocks noRot="1" noChangeAspect="1" noMove="1" noResize="1" noEditPoints="1" noAdjustHandles="1" noChangeArrowheads="1" noChangeShapeType="1" noTextEdit="1"/>
              </p:cNvSpPr>
              <p:nvPr/>
            </p:nvSpPr>
            <p:spPr>
              <a:xfrm>
                <a:off x="1476302" y="4716965"/>
                <a:ext cx="424796" cy="369332"/>
              </a:xfrm>
              <a:prstGeom prst="rect">
                <a:avLst/>
              </a:prstGeom>
              <a:blipFill>
                <a:blip r:embed="rId7"/>
                <a:stretch>
                  <a:fillRect l="-11429"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1B630D87-D7E8-BB4D-A588-6C928A271357}"/>
                  </a:ext>
                </a:extLst>
              </p:cNvPr>
              <p:cNvSpPr txBox="1"/>
              <p:nvPr/>
            </p:nvSpPr>
            <p:spPr>
              <a:xfrm>
                <a:off x="1457560" y="4154127"/>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r>
                        <a:rPr kumimoji="1" lang="en-US" altLang="zh-CN" sz="2400" b="0" i="0" smtClean="0">
                          <a:latin typeface="Cambria Math" panose="02040503050406030204" pitchFamily="18" charset="0"/>
                        </a:rPr>
                        <m:t>0</m:t>
                      </m:r>
                    </m:oMath>
                  </m:oMathPara>
                </a14:m>
                <a:endParaRPr kumimoji="1" lang="zh-CN" altLang="en-US" sz="2400" dirty="0"/>
              </a:p>
            </p:txBody>
          </p:sp>
        </mc:Choice>
        <mc:Fallback xmlns="">
          <p:sp>
            <p:nvSpPr>
              <p:cNvPr id="13" name="文本框 12">
                <a:extLst>
                  <a:ext uri="{FF2B5EF4-FFF2-40B4-BE49-F238E27FC236}">
                    <a16:creationId xmlns:a16="http://schemas.microsoft.com/office/drawing/2014/main" id="{1B630D87-D7E8-BB4D-A588-6C928A271357}"/>
                  </a:ext>
                </a:extLst>
              </p:cNvPr>
              <p:cNvSpPr txBox="1">
                <a:spLocks noRot="1" noChangeAspect="1" noMove="1" noResize="1" noEditPoints="1" noAdjustHandles="1" noChangeArrowheads="1" noChangeShapeType="1" noTextEdit="1"/>
              </p:cNvSpPr>
              <p:nvPr/>
            </p:nvSpPr>
            <p:spPr>
              <a:xfrm>
                <a:off x="1457560" y="4154127"/>
                <a:ext cx="424796" cy="369332"/>
              </a:xfrm>
              <a:prstGeom prst="rect">
                <a:avLst/>
              </a:prstGeom>
              <a:blipFill>
                <a:blip r:embed="rId8"/>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8C397E42-3E31-E24C-A7E2-1ABAB01A4478}"/>
                  </a:ext>
                </a:extLst>
              </p:cNvPr>
              <p:cNvSpPr txBox="1"/>
              <p:nvPr/>
            </p:nvSpPr>
            <p:spPr>
              <a:xfrm>
                <a:off x="3313218" y="362759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8C397E42-3E31-E24C-A7E2-1ABAB01A4478}"/>
                  </a:ext>
                </a:extLst>
              </p:cNvPr>
              <p:cNvSpPr txBox="1">
                <a:spLocks noRot="1" noChangeAspect="1" noMove="1" noResize="1" noEditPoints="1" noAdjustHandles="1" noChangeArrowheads="1" noChangeShapeType="1" noTextEdit="1"/>
              </p:cNvSpPr>
              <p:nvPr/>
            </p:nvSpPr>
            <p:spPr>
              <a:xfrm>
                <a:off x="3313218" y="3627598"/>
                <a:ext cx="424796" cy="369332"/>
              </a:xfrm>
              <a:prstGeom prst="rect">
                <a:avLst/>
              </a:prstGeom>
              <a:blipFill>
                <a:blip r:embed="rId9"/>
                <a:stretch>
                  <a:fillRect l="-14706" r="-1470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D67A2EF-F5D3-6245-8DAB-BA69120B2217}"/>
                  </a:ext>
                </a:extLst>
              </p:cNvPr>
              <p:cNvSpPr txBox="1"/>
              <p:nvPr/>
            </p:nvSpPr>
            <p:spPr>
              <a:xfrm>
                <a:off x="3920324" y="359609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4D67A2EF-F5D3-6245-8DAB-BA69120B2217}"/>
                  </a:ext>
                </a:extLst>
              </p:cNvPr>
              <p:cNvSpPr txBox="1">
                <a:spLocks noRot="1" noChangeAspect="1" noMove="1" noResize="1" noEditPoints="1" noAdjustHandles="1" noChangeArrowheads="1" noChangeShapeType="1" noTextEdit="1"/>
              </p:cNvSpPr>
              <p:nvPr/>
            </p:nvSpPr>
            <p:spPr>
              <a:xfrm>
                <a:off x="3920324" y="3596098"/>
                <a:ext cx="424796" cy="369332"/>
              </a:xfrm>
              <a:prstGeom prst="rect">
                <a:avLst/>
              </a:prstGeom>
              <a:blipFill>
                <a:blip r:embed="rId10"/>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3DA19924-250B-F042-9428-D9C28707FF50}"/>
                  </a:ext>
                </a:extLst>
              </p:cNvPr>
              <p:cNvSpPr txBox="1"/>
              <p:nvPr/>
            </p:nvSpPr>
            <p:spPr>
              <a:xfrm>
                <a:off x="1476302" y="529037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3DA19924-250B-F042-9428-D9C28707FF50}"/>
                  </a:ext>
                </a:extLst>
              </p:cNvPr>
              <p:cNvSpPr txBox="1">
                <a:spLocks noRot="1" noChangeAspect="1" noMove="1" noResize="1" noEditPoints="1" noAdjustHandles="1" noChangeArrowheads="1" noChangeShapeType="1" noTextEdit="1"/>
              </p:cNvSpPr>
              <p:nvPr/>
            </p:nvSpPr>
            <p:spPr>
              <a:xfrm>
                <a:off x="1476302" y="5290378"/>
                <a:ext cx="424796" cy="369332"/>
              </a:xfrm>
              <a:prstGeom prst="rect">
                <a:avLst/>
              </a:prstGeom>
              <a:blipFill>
                <a:blip r:embed="rId11"/>
                <a:stretch>
                  <a:fillRect l="-11429" r="-1142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C3426645-24B3-7144-A329-317D36B4E563}"/>
                  </a:ext>
                </a:extLst>
              </p:cNvPr>
              <p:cNvSpPr txBox="1"/>
              <p:nvPr/>
            </p:nvSpPr>
            <p:spPr>
              <a:xfrm>
                <a:off x="1468168" y="5972998"/>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C3426645-24B3-7144-A329-317D36B4E563}"/>
                  </a:ext>
                </a:extLst>
              </p:cNvPr>
              <p:cNvSpPr txBox="1">
                <a:spLocks noRot="1" noChangeAspect="1" noMove="1" noResize="1" noEditPoints="1" noAdjustHandles="1" noChangeArrowheads="1" noChangeShapeType="1" noTextEdit="1"/>
              </p:cNvSpPr>
              <p:nvPr/>
            </p:nvSpPr>
            <p:spPr>
              <a:xfrm>
                <a:off x="1468168" y="5972998"/>
                <a:ext cx="424796" cy="369332"/>
              </a:xfrm>
              <a:prstGeom prst="rect">
                <a:avLst/>
              </a:prstGeom>
              <a:blipFill>
                <a:blip r:embed="rId12"/>
                <a:stretch>
                  <a:fillRect l="-14706" r="-11765" b="-3333"/>
                </a:stretch>
              </a:blipFill>
            </p:spPr>
            <p:txBody>
              <a:bodyPr/>
              <a:lstStyle/>
              <a:p>
                <a:r>
                  <a:rPr lang="zh-CN" altLang="en-US">
                    <a:noFill/>
                  </a:rPr>
                  <a:t> </a:t>
                </a:r>
              </a:p>
            </p:txBody>
          </p:sp>
        </mc:Fallback>
      </mc:AlternateContent>
      <p:sp>
        <p:nvSpPr>
          <p:cNvPr id="2" name="圆角矩形 1">
            <a:extLst>
              <a:ext uri="{FF2B5EF4-FFF2-40B4-BE49-F238E27FC236}">
                <a16:creationId xmlns:a16="http://schemas.microsoft.com/office/drawing/2014/main" id="{4CF231AA-5DC3-1B42-A990-C73CCCEE11AC}"/>
              </a:ext>
            </a:extLst>
          </p:cNvPr>
          <p:cNvSpPr/>
          <p:nvPr/>
        </p:nvSpPr>
        <p:spPr>
          <a:xfrm>
            <a:off x="2042320" y="4725554"/>
            <a:ext cx="1008116" cy="94274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圆角矩形 17">
            <a:extLst>
              <a:ext uri="{FF2B5EF4-FFF2-40B4-BE49-F238E27FC236}">
                <a16:creationId xmlns:a16="http://schemas.microsoft.com/office/drawing/2014/main" id="{9AE728F7-27AB-634E-8031-DADB6CC369A2}"/>
              </a:ext>
            </a:extLst>
          </p:cNvPr>
          <p:cNvSpPr/>
          <p:nvPr/>
        </p:nvSpPr>
        <p:spPr>
          <a:xfrm>
            <a:off x="2625640" y="4123568"/>
            <a:ext cx="424796" cy="94274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圆角矩形 18">
            <a:extLst>
              <a:ext uri="{FF2B5EF4-FFF2-40B4-BE49-F238E27FC236}">
                <a16:creationId xmlns:a16="http://schemas.microsoft.com/office/drawing/2014/main" id="{C0172CD0-8B3B-C54D-84E2-646CAC2777C4}"/>
              </a:ext>
            </a:extLst>
          </p:cNvPr>
          <p:cNvSpPr/>
          <p:nvPr/>
        </p:nvSpPr>
        <p:spPr>
          <a:xfrm rot="16200000">
            <a:off x="2879927" y="3851943"/>
            <a:ext cx="424796" cy="94274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圆角矩形 19">
            <a:extLst>
              <a:ext uri="{FF2B5EF4-FFF2-40B4-BE49-F238E27FC236}">
                <a16:creationId xmlns:a16="http://schemas.microsoft.com/office/drawing/2014/main" id="{957A6793-1B7E-474C-9B59-7BAD745A5FAB}"/>
              </a:ext>
            </a:extLst>
          </p:cNvPr>
          <p:cNvSpPr/>
          <p:nvPr/>
        </p:nvSpPr>
        <p:spPr>
          <a:xfrm rot="16200000">
            <a:off x="3575676" y="5600740"/>
            <a:ext cx="424796" cy="94274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任意形状 23">
            <a:extLst>
              <a:ext uri="{FF2B5EF4-FFF2-40B4-BE49-F238E27FC236}">
                <a16:creationId xmlns:a16="http://schemas.microsoft.com/office/drawing/2014/main" id="{367F3058-C371-9B40-BCA4-1671507C20BF}"/>
              </a:ext>
            </a:extLst>
          </p:cNvPr>
          <p:cNvSpPr/>
          <p:nvPr/>
        </p:nvSpPr>
        <p:spPr>
          <a:xfrm>
            <a:off x="3285309" y="4036423"/>
            <a:ext cx="385354" cy="515983"/>
          </a:xfrm>
          <a:custGeom>
            <a:avLst/>
            <a:gdLst>
              <a:gd name="connsiteX0" fmla="*/ 13062 w 385354"/>
              <a:gd name="connsiteY0" fmla="*/ 0 h 515983"/>
              <a:gd name="connsiteX1" fmla="*/ 6531 w 385354"/>
              <a:gd name="connsiteY1" fmla="*/ 137160 h 515983"/>
              <a:gd name="connsiteX2" fmla="*/ 0 w 385354"/>
              <a:gd name="connsiteY2" fmla="*/ 189411 h 515983"/>
              <a:gd name="connsiteX3" fmla="*/ 6531 w 385354"/>
              <a:gd name="connsiteY3" fmla="*/ 300446 h 515983"/>
              <a:gd name="connsiteX4" fmla="*/ 19594 w 385354"/>
              <a:gd name="connsiteY4" fmla="*/ 391886 h 515983"/>
              <a:gd name="connsiteX5" fmla="*/ 32657 w 385354"/>
              <a:gd name="connsiteY5" fmla="*/ 431074 h 515983"/>
              <a:gd name="connsiteX6" fmla="*/ 78377 w 385354"/>
              <a:gd name="connsiteY6" fmla="*/ 483326 h 515983"/>
              <a:gd name="connsiteX7" fmla="*/ 117565 w 385354"/>
              <a:gd name="connsiteY7" fmla="*/ 496388 h 515983"/>
              <a:gd name="connsiteX8" fmla="*/ 137160 w 385354"/>
              <a:gd name="connsiteY8" fmla="*/ 502920 h 515983"/>
              <a:gd name="connsiteX9" fmla="*/ 189411 w 385354"/>
              <a:gd name="connsiteY9" fmla="*/ 515983 h 515983"/>
              <a:gd name="connsiteX10" fmla="*/ 280851 w 385354"/>
              <a:gd name="connsiteY10" fmla="*/ 496388 h 515983"/>
              <a:gd name="connsiteX11" fmla="*/ 300445 w 385354"/>
              <a:gd name="connsiteY11" fmla="*/ 483326 h 515983"/>
              <a:gd name="connsiteX12" fmla="*/ 306977 w 385354"/>
              <a:gd name="connsiteY12" fmla="*/ 463731 h 515983"/>
              <a:gd name="connsiteX13" fmla="*/ 333102 w 385354"/>
              <a:gd name="connsiteY13" fmla="*/ 404948 h 515983"/>
              <a:gd name="connsiteX14" fmla="*/ 346165 w 385354"/>
              <a:gd name="connsiteY14" fmla="*/ 339634 h 515983"/>
              <a:gd name="connsiteX15" fmla="*/ 352697 w 385354"/>
              <a:gd name="connsiteY15" fmla="*/ 320040 h 515983"/>
              <a:gd name="connsiteX16" fmla="*/ 359228 w 385354"/>
              <a:gd name="connsiteY16" fmla="*/ 287383 h 515983"/>
              <a:gd name="connsiteX17" fmla="*/ 372291 w 385354"/>
              <a:gd name="connsiteY17" fmla="*/ 241663 h 515983"/>
              <a:gd name="connsiteX18" fmla="*/ 378822 w 385354"/>
              <a:gd name="connsiteY18" fmla="*/ 176348 h 515983"/>
              <a:gd name="connsiteX19" fmla="*/ 385354 w 385354"/>
              <a:gd name="connsiteY19" fmla="*/ 124097 h 515983"/>
              <a:gd name="connsiteX20" fmla="*/ 378822 w 385354"/>
              <a:gd name="connsiteY20" fmla="*/ 39188 h 515983"/>
              <a:gd name="connsiteX21" fmla="*/ 372291 w 385354"/>
              <a:gd name="connsiteY21" fmla="*/ 6531 h 5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354" h="515983">
                <a:moveTo>
                  <a:pt x="13062" y="0"/>
                </a:moveTo>
                <a:cubicBezTo>
                  <a:pt x="10885" y="45720"/>
                  <a:pt x="9680" y="91497"/>
                  <a:pt x="6531" y="137160"/>
                </a:cubicBezTo>
                <a:cubicBezTo>
                  <a:pt x="5323" y="154671"/>
                  <a:pt x="0" y="171858"/>
                  <a:pt x="0" y="189411"/>
                </a:cubicBezTo>
                <a:cubicBezTo>
                  <a:pt x="0" y="226487"/>
                  <a:pt x="3575" y="263488"/>
                  <a:pt x="6531" y="300446"/>
                </a:cubicBezTo>
                <a:cubicBezTo>
                  <a:pt x="7441" y="311825"/>
                  <a:pt x="15656" y="376136"/>
                  <a:pt x="19594" y="391886"/>
                </a:cubicBezTo>
                <a:cubicBezTo>
                  <a:pt x="22934" y="405244"/>
                  <a:pt x="25019" y="419617"/>
                  <a:pt x="32657" y="431074"/>
                </a:cubicBezTo>
                <a:cubicBezTo>
                  <a:pt x="49387" y="456170"/>
                  <a:pt x="52594" y="471867"/>
                  <a:pt x="78377" y="483326"/>
                </a:cubicBezTo>
                <a:cubicBezTo>
                  <a:pt x="90960" y="488918"/>
                  <a:pt x="104502" y="492034"/>
                  <a:pt x="117565" y="496388"/>
                </a:cubicBezTo>
                <a:cubicBezTo>
                  <a:pt x="124097" y="498565"/>
                  <a:pt x="130481" y="501250"/>
                  <a:pt x="137160" y="502920"/>
                </a:cubicBezTo>
                <a:lnTo>
                  <a:pt x="189411" y="515983"/>
                </a:lnTo>
                <a:cubicBezTo>
                  <a:pt x="211522" y="513219"/>
                  <a:pt x="259373" y="510706"/>
                  <a:pt x="280851" y="496388"/>
                </a:cubicBezTo>
                <a:lnTo>
                  <a:pt x="300445" y="483326"/>
                </a:lnTo>
                <a:cubicBezTo>
                  <a:pt x="302622" y="476794"/>
                  <a:pt x="303898" y="469889"/>
                  <a:pt x="306977" y="463731"/>
                </a:cubicBezTo>
                <a:cubicBezTo>
                  <a:pt x="325221" y="427243"/>
                  <a:pt x="321867" y="461121"/>
                  <a:pt x="333102" y="404948"/>
                </a:cubicBezTo>
                <a:cubicBezTo>
                  <a:pt x="337456" y="383177"/>
                  <a:pt x="339143" y="360697"/>
                  <a:pt x="346165" y="339634"/>
                </a:cubicBezTo>
                <a:cubicBezTo>
                  <a:pt x="348342" y="333103"/>
                  <a:pt x="351027" y="326719"/>
                  <a:pt x="352697" y="320040"/>
                </a:cubicBezTo>
                <a:cubicBezTo>
                  <a:pt x="355389" y="309270"/>
                  <a:pt x="356820" y="298220"/>
                  <a:pt x="359228" y="287383"/>
                </a:cubicBezTo>
                <a:cubicBezTo>
                  <a:pt x="364694" y="262786"/>
                  <a:pt x="365020" y="263478"/>
                  <a:pt x="372291" y="241663"/>
                </a:cubicBezTo>
                <a:cubicBezTo>
                  <a:pt x="374468" y="219891"/>
                  <a:pt x="376406" y="198094"/>
                  <a:pt x="378822" y="176348"/>
                </a:cubicBezTo>
                <a:cubicBezTo>
                  <a:pt x="380760" y="158903"/>
                  <a:pt x="385354" y="141650"/>
                  <a:pt x="385354" y="124097"/>
                </a:cubicBezTo>
                <a:cubicBezTo>
                  <a:pt x="385354" y="95710"/>
                  <a:pt x="382343" y="67355"/>
                  <a:pt x="378822" y="39188"/>
                </a:cubicBezTo>
                <a:cubicBezTo>
                  <a:pt x="370914" y="-24075"/>
                  <a:pt x="372291" y="51485"/>
                  <a:pt x="372291" y="65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p:sp>
        <p:nvSpPr>
          <p:cNvPr id="26" name="任意形状 25">
            <a:extLst>
              <a:ext uri="{FF2B5EF4-FFF2-40B4-BE49-F238E27FC236}">
                <a16:creationId xmlns:a16="http://schemas.microsoft.com/office/drawing/2014/main" id="{5BFB5FB1-10EB-6042-A9B8-6303660ECFC1}"/>
              </a:ext>
            </a:extLst>
          </p:cNvPr>
          <p:cNvSpPr/>
          <p:nvPr/>
        </p:nvSpPr>
        <p:spPr>
          <a:xfrm rot="10800000">
            <a:off x="3276316" y="5884636"/>
            <a:ext cx="385354" cy="515983"/>
          </a:xfrm>
          <a:custGeom>
            <a:avLst/>
            <a:gdLst>
              <a:gd name="connsiteX0" fmla="*/ 13062 w 385354"/>
              <a:gd name="connsiteY0" fmla="*/ 0 h 515983"/>
              <a:gd name="connsiteX1" fmla="*/ 6531 w 385354"/>
              <a:gd name="connsiteY1" fmla="*/ 137160 h 515983"/>
              <a:gd name="connsiteX2" fmla="*/ 0 w 385354"/>
              <a:gd name="connsiteY2" fmla="*/ 189411 h 515983"/>
              <a:gd name="connsiteX3" fmla="*/ 6531 w 385354"/>
              <a:gd name="connsiteY3" fmla="*/ 300446 h 515983"/>
              <a:gd name="connsiteX4" fmla="*/ 19594 w 385354"/>
              <a:gd name="connsiteY4" fmla="*/ 391886 h 515983"/>
              <a:gd name="connsiteX5" fmla="*/ 32657 w 385354"/>
              <a:gd name="connsiteY5" fmla="*/ 431074 h 515983"/>
              <a:gd name="connsiteX6" fmla="*/ 78377 w 385354"/>
              <a:gd name="connsiteY6" fmla="*/ 483326 h 515983"/>
              <a:gd name="connsiteX7" fmla="*/ 117565 w 385354"/>
              <a:gd name="connsiteY7" fmla="*/ 496388 h 515983"/>
              <a:gd name="connsiteX8" fmla="*/ 137160 w 385354"/>
              <a:gd name="connsiteY8" fmla="*/ 502920 h 515983"/>
              <a:gd name="connsiteX9" fmla="*/ 189411 w 385354"/>
              <a:gd name="connsiteY9" fmla="*/ 515983 h 515983"/>
              <a:gd name="connsiteX10" fmla="*/ 280851 w 385354"/>
              <a:gd name="connsiteY10" fmla="*/ 496388 h 515983"/>
              <a:gd name="connsiteX11" fmla="*/ 300445 w 385354"/>
              <a:gd name="connsiteY11" fmla="*/ 483326 h 515983"/>
              <a:gd name="connsiteX12" fmla="*/ 306977 w 385354"/>
              <a:gd name="connsiteY12" fmla="*/ 463731 h 515983"/>
              <a:gd name="connsiteX13" fmla="*/ 333102 w 385354"/>
              <a:gd name="connsiteY13" fmla="*/ 404948 h 515983"/>
              <a:gd name="connsiteX14" fmla="*/ 346165 w 385354"/>
              <a:gd name="connsiteY14" fmla="*/ 339634 h 515983"/>
              <a:gd name="connsiteX15" fmla="*/ 352697 w 385354"/>
              <a:gd name="connsiteY15" fmla="*/ 320040 h 515983"/>
              <a:gd name="connsiteX16" fmla="*/ 359228 w 385354"/>
              <a:gd name="connsiteY16" fmla="*/ 287383 h 515983"/>
              <a:gd name="connsiteX17" fmla="*/ 372291 w 385354"/>
              <a:gd name="connsiteY17" fmla="*/ 241663 h 515983"/>
              <a:gd name="connsiteX18" fmla="*/ 378822 w 385354"/>
              <a:gd name="connsiteY18" fmla="*/ 176348 h 515983"/>
              <a:gd name="connsiteX19" fmla="*/ 385354 w 385354"/>
              <a:gd name="connsiteY19" fmla="*/ 124097 h 515983"/>
              <a:gd name="connsiteX20" fmla="*/ 378822 w 385354"/>
              <a:gd name="connsiteY20" fmla="*/ 39188 h 515983"/>
              <a:gd name="connsiteX21" fmla="*/ 372291 w 385354"/>
              <a:gd name="connsiteY21" fmla="*/ 6531 h 51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5354" h="515983">
                <a:moveTo>
                  <a:pt x="13062" y="0"/>
                </a:moveTo>
                <a:cubicBezTo>
                  <a:pt x="10885" y="45720"/>
                  <a:pt x="9680" y="91497"/>
                  <a:pt x="6531" y="137160"/>
                </a:cubicBezTo>
                <a:cubicBezTo>
                  <a:pt x="5323" y="154671"/>
                  <a:pt x="0" y="171858"/>
                  <a:pt x="0" y="189411"/>
                </a:cubicBezTo>
                <a:cubicBezTo>
                  <a:pt x="0" y="226487"/>
                  <a:pt x="3575" y="263488"/>
                  <a:pt x="6531" y="300446"/>
                </a:cubicBezTo>
                <a:cubicBezTo>
                  <a:pt x="7441" y="311825"/>
                  <a:pt x="15656" y="376136"/>
                  <a:pt x="19594" y="391886"/>
                </a:cubicBezTo>
                <a:cubicBezTo>
                  <a:pt x="22934" y="405244"/>
                  <a:pt x="25019" y="419617"/>
                  <a:pt x="32657" y="431074"/>
                </a:cubicBezTo>
                <a:cubicBezTo>
                  <a:pt x="49387" y="456170"/>
                  <a:pt x="52594" y="471867"/>
                  <a:pt x="78377" y="483326"/>
                </a:cubicBezTo>
                <a:cubicBezTo>
                  <a:pt x="90960" y="488918"/>
                  <a:pt x="104502" y="492034"/>
                  <a:pt x="117565" y="496388"/>
                </a:cubicBezTo>
                <a:cubicBezTo>
                  <a:pt x="124097" y="498565"/>
                  <a:pt x="130481" y="501250"/>
                  <a:pt x="137160" y="502920"/>
                </a:cubicBezTo>
                <a:lnTo>
                  <a:pt x="189411" y="515983"/>
                </a:lnTo>
                <a:cubicBezTo>
                  <a:pt x="211522" y="513219"/>
                  <a:pt x="259373" y="510706"/>
                  <a:pt x="280851" y="496388"/>
                </a:cubicBezTo>
                <a:lnTo>
                  <a:pt x="300445" y="483326"/>
                </a:lnTo>
                <a:cubicBezTo>
                  <a:pt x="302622" y="476794"/>
                  <a:pt x="303898" y="469889"/>
                  <a:pt x="306977" y="463731"/>
                </a:cubicBezTo>
                <a:cubicBezTo>
                  <a:pt x="325221" y="427243"/>
                  <a:pt x="321867" y="461121"/>
                  <a:pt x="333102" y="404948"/>
                </a:cubicBezTo>
                <a:cubicBezTo>
                  <a:pt x="337456" y="383177"/>
                  <a:pt x="339143" y="360697"/>
                  <a:pt x="346165" y="339634"/>
                </a:cubicBezTo>
                <a:cubicBezTo>
                  <a:pt x="348342" y="333103"/>
                  <a:pt x="351027" y="326719"/>
                  <a:pt x="352697" y="320040"/>
                </a:cubicBezTo>
                <a:cubicBezTo>
                  <a:pt x="355389" y="309270"/>
                  <a:pt x="356820" y="298220"/>
                  <a:pt x="359228" y="287383"/>
                </a:cubicBezTo>
                <a:cubicBezTo>
                  <a:pt x="364694" y="262786"/>
                  <a:pt x="365020" y="263478"/>
                  <a:pt x="372291" y="241663"/>
                </a:cubicBezTo>
                <a:cubicBezTo>
                  <a:pt x="374468" y="219891"/>
                  <a:pt x="376406" y="198094"/>
                  <a:pt x="378822" y="176348"/>
                </a:cubicBezTo>
                <a:cubicBezTo>
                  <a:pt x="380760" y="158903"/>
                  <a:pt x="385354" y="141650"/>
                  <a:pt x="385354" y="124097"/>
                </a:cubicBezTo>
                <a:cubicBezTo>
                  <a:pt x="385354" y="95710"/>
                  <a:pt x="382343" y="67355"/>
                  <a:pt x="378822" y="39188"/>
                </a:cubicBezTo>
                <a:cubicBezTo>
                  <a:pt x="370914" y="-24075"/>
                  <a:pt x="372291" y="51485"/>
                  <a:pt x="372291" y="653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0000"/>
              </a:solidFill>
            </a:endParaRP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7103D771-F2D7-CA43-A092-CC1921EC85B1}"/>
                  </a:ext>
                </a:extLst>
              </p:cNvPr>
              <p:cNvSpPr/>
              <p:nvPr/>
            </p:nvSpPr>
            <p:spPr>
              <a:xfrm>
                <a:off x="7109437" y="3232334"/>
                <a:ext cx="3021789" cy="1941301"/>
              </a:xfrm>
              <a:prstGeom prst="rect">
                <a:avLst/>
              </a:prstGeom>
            </p:spPr>
            <p:txBody>
              <a:bodyPr wrap="none">
                <a:spAutoFit/>
              </a:bodyPr>
              <a:lstStyle/>
              <a:p>
                <a14:m>
                  <m:oMath xmlns:m="http://schemas.openxmlformats.org/officeDocument/2006/math">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𝑚</m:t>
                    </m:r>
                    <m:d>
                      <m:dPr>
                        <m:ctrlPr>
                          <a:rPr kumimoji="1" lang="en-US" altLang="zh-CN" sz="2400" b="0" i="1" dirty="0" smtClean="0">
                            <a:latin typeface="Cambria Math" panose="02040503050406030204" pitchFamily="18" charset="0"/>
                            <a:ea typeface="Songti SC" panose="02010600040101010101" pitchFamily="2" charset="-122"/>
                          </a:rPr>
                        </m:ctrlPr>
                      </m:dPr>
                      <m:e>
                        <m:r>
                          <a:rPr kumimoji="1" lang="en-US" altLang="zh-CN" sz="2400" b="0" i="1" dirty="0" smtClean="0">
                            <a:latin typeface="Cambria Math" panose="02040503050406030204" pitchFamily="18" charset="0"/>
                            <a:ea typeface="Songti SC" panose="02010600040101010101" pitchFamily="2" charset="-122"/>
                          </a:rPr>
                          <m:t>4,5,12,13</m:t>
                        </m:r>
                      </m:e>
                    </m:d>
                    <m:r>
                      <a:rPr kumimoji="1" lang="en-US" altLang="zh-CN" sz="2400" b="0" i="1" dirty="0" smtClean="0">
                        <a:latin typeface="Cambria Math" panose="02040503050406030204" pitchFamily="18" charset="0"/>
                        <a:ea typeface="Songti SC" panose="02010600040101010101" pitchFamily="2" charset="-122"/>
                      </a:rPr>
                      <m:t>=</m:t>
                    </m:r>
                    <m:r>
                      <a:rPr kumimoji="1" lang="en-US" altLang="zh-CN" sz="2400" i="1" dirty="0">
                        <a:latin typeface="Cambria Math" panose="02040503050406030204" pitchFamily="18" charset="0"/>
                        <a:ea typeface="Songti SC" panose="02010600040101010101" pitchFamily="2" charset="-122"/>
                      </a:rPr>
                      <m:t>𝐵</m:t>
                    </m:r>
                    <m:acc>
                      <m:accPr>
                        <m:chr m:val="̅"/>
                        <m:ctrlPr>
                          <a:rPr kumimoji="1" lang="en-US" altLang="zh-CN" sz="2400" i="1" dirty="0">
                            <a:latin typeface="Cambria Math" panose="02040503050406030204" pitchFamily="18" charset="0"/>
                            <a:ea typeface="Songti SC" panose="02010600040101010101" pitchFamily="2" charset="-122"/>
                          </a:rPr>
                        </m:ctrlPr>
                      </m:accPr>
                      <m:e>
                        <m:r>
                          <a:rPr kumimoji="1" lang="en-US" altLang="zh-CN" sz="2400" i="1" dirty="0">
                            <a:latin typeface="Cambria Math" panose="02040503050406030204" pitchFamily="18" charset="0"/>
                            <a:ea typeface="Songti SC" panose="02010600040101010101" pitchFamily="2" charset="-122"/>
                          </a:rPr>
                          <m:t>𝐶</m:t>
                        </m:r>
                      </m:e>
                    </m:acc>
                  </m:oMath>
                </a14:m>
                <a:r>
                  <a:rPr kumimoji="1" lang="zh-CN" altLang="en-US" sz="2400" dirty="0">
                    <a:ea typeface="Songti SC" panose="02010600040101010101" pitchFamily="2" charset="-122"/>
                  </a:rPr>
                  <a:t> </a:t>
                </a:r>
                <a:endParaRPr kumimoji="1" lang="en-US" altLang="zh-CN" sz="2400" dirty="0">
                  <a:ea typeface="Songti SC" panose="02010600040101010101" pitchFamily="2" charset="-122"/>
                </a:endParaRPr>
              </a:p>
              <a:p>
                <a14:m>
                  <m:oMath xmlns:m="http://schemas.openxmlformats.org/officeDocument/2006/math">
                    <m:r>
                      <a:rPr kumimoji="1" lang="en-US" altLang="zh-CN" sz="2400" i="1" dirty="0">
                        <a:latin typeface="Cambria Math" panose="02040503050406030204" pitchFamily="18" charset="0"/>
                        <a:ea typeface="Songti SC" panose="02010600040101010101" pitchFamily="2" charset="-122"/>
                      </a:rPr>
                      <m:t>∑</m:t>
                    </m:r>
                    <m:r>
                      <a:rPr kumimoji="1" lang="en-US" altLang="zh-CN" sz="2400" i="1" dirty="0">
                        <a:latin typeface="Cambria Math" panose="02040503050406030204" pitchFamily="18" charset="0"/>
                        <a:ea typeface="Songti SC" panose="02010600040101010101" pitchFamily="2" charset="-122"/>
                      </a:rPr>
                      <m:t>𝑚</m:t>
                    </m:r>
                    <m:d>
                      <m:dPr>
                        <m:ctrlPr>
                          <a:rPr kumimoji="1" lang="en-US" altLang="zh-CN" sz="2400" i="1" dirty="0">
                            <a:latin typeface="Cambria Math" panose="02040503050406030204" pitchFamily="18" charset="0"/>
                            <a:ea typeface="Songti SC" panose="02010600040101010101" pitchFamily="2" charset="-122"/>
                          </a:rPr>
                        </m:ctrlPr>
                      </m:dPr>
                      <m:e>
                        <m:r>
                          <a:rPr kumimoji="1" lang="en-US" altLang="zh-CN" sz="2400" b="0" i="1" dirty="0" smtClean="0">
                            <a:latin typeface="Cambria Math" panose="02040503050406030204" pitchFamily="18" charset="0"/>
                            <a:ea typeface="Songti SC" panose="02010600040101010101" pitchFamily="2" charset="-122"/>
                          </a:rPr>
                          <m:t>1,3</m:t>
                        </m:r>
                      </m:e>
                    </m:d>
                    <m:r>
                      <a:rPr kumimoji="1" lang="en-US" altLang="zh-CN" sz="2400" i="1" dirty="0">
                        <a:latin typeface="Cambria Math" panose="02040503050406030204" pitchFamily="18" charset="0"/>
                        <a:ea typeface="Songti SC" panose="02010600040101010101" pitchFamily="2" charset="-122"/>
                      </a:rPr>
                      <m:t>=</m:t>
                    </m:r>
                    <m:acc>
                      <m:accPr>
                        <m:chr m:val="̅"/>
                        <m:ctrlPr>
                          <a:rPr kumimoji="1" lang="en-US" altLang="zh-CN" sz="2400" b="0" i="1" dirty="0" smtClean="0">
                            <a:latin typeface="Cambria Math" panose="02040503050406030204" pitchFamily="18" charset="0"/>
                            <a:ea typeface="Songti SC" panose="02010600040101010101" pitchFamily="2" charset="-122"/>
                          </a:rPr>
                        </m:ctrlPr>
                      </m:accPr>
                      <m:e>
                        <m:r>
                          <a:rPr kumimoji="1" lang="en-US" altLang="zh-CN" sz="2400" b="0" i="1" dirty="0" smtClean="0">
                            <a:latin typeface="Cambria Math" panose="02040503050406030204" pitchFamily="18" charset="0"/>
                            <a:ea typeface="Songti SC" panose="02010600040101010101" pitchFamily="2" charset="-122"/>
                          </a:rPr>
                          <m:t>𝐴</m:t>
                        </m:r>
                      </m:e>
                    </m:acc>
                    <m:acc>
                      <m:accPr>
                        <m:chr m:val="̅"/>
                        <m:ctrlPr>
                          <a:rPr kumimoji="1" lang="en-US" altLang="zh-CN" sz="2400" b="0" i="1" dirty="0" smtClean="0">
                            <a:latin typeface="Cambria Math" panose="02040503050406030204" pitchFamily="18" charset="0"/>
                            <a:ea typeface="Songti SC" panose="02010600040101010101" pitchFamily="2" charset="-122"/>
                          </a:rPr>
                        </m:ctrlPr>
                      </m:accPr>
                      <m:e>
                        <m:r>
                          <a:rPr kumimoji="1" lang="en-US" altLang="zh-CN" sz="2400" b="0" i="1" dirty="0" smtClean="0">
                            <a:latin typeface="Cambria Math" panose="02040503050406030204" pitchFamily="18" charset="0"/>
                            <a:ea typeface="Songti SC" panose="02010600040101010101" pitchFamily="2" charset="-122"/>
                          </a:rPr>
                          <m:t>𝐵</m:t>
                        </m:r>
                      </m:e>
                    </m:acc>
                    <m:r>
                      <a:rPr kumimoji="1" lang="en-US" altLang="zh-CN" sz="2400" b="0" i="1" dirty="0" smtClean="0">
                        <a:latin typeface="Cambria Math" panose="02040503050406030204" pitchFamily="18" charset="0"/>
                        <a:ea typeface="Songti SC" panose="02010600040101010101" pitchFamily="2" charset="-122"/>
                      </a:rPr>
                      <m:t>𝐷</m:t>
                    </m:r>
                  </m:oMath>
                </a14:m>
                <a:r>
                  <a:rPr kumimoji="1" lang="zh-CN" altLang="en-US" sz="2400" dirty="0">
                    <a:ea typeface="Songti SC" panose="02010600040101010101" pitchFamily="2" charset="-122"/>
                  </a:rPr>
                  <a:t> </a:t>
                </a:r>
                <a:endParaRPr kumimoji="1" lang="en-US" altLang="zh-CN" sz="2400" dirty="0">
                  <a:ea typeface="Songti SC" panose="02010600040101010101" pitchFamily="2" charset="-122"/>
                </a:endParaRPr>
              </a:p>
              <a:p>
                <a14:m>
                  <m:oMath xmlns:m="http://schemas.openxmlformats.org/officeDocument/2006/math">
                    <m:r>
                      <a:rPr kumimoji="1" lang="en-US" altLang="zh-CN" sz="2400" i="1" dirty="0">
                        <a:latin typeface="Cambria Math" panose="02040503050406030204" pitchFamily="18" charset="0"/>
                        <a:ea typeface="Songti SC" panose="02010600040101010101" pitchFamily="2" charset="-122"/>
                      </a:rPr>
                      <m:t>∑</m:t>
                    </m:r>
                    <m:r>
                      <a:rPr kumimoji="1" lang="en-US" altLang="zh-CN" sz="2400" i="1" dirty="0">
                        <a:latin typeface="Cambria Math" panose="02040503050406030204" pitchFamily="18" charset="0"/>
                        <a:ea typeface="Songti SC" panose="02010600040101010101" pitchFamily="2" charset="-122"/>
                      </a:rPr>
                      <m:t>𝑚</m:t>
                    </m:r>
                    <m:d>
                      <m:dPr>
                        <m:ctrlPr>
                          <a:rPr kumimoji="1" lang="en-US" altLang="zh-CN" sz="2400" i="1" dirty="0">
                            <a:latin typeface="Cambria Math" panose="02040503050406030204" pitchFamily="18" charset="0"/>
                            <a:ea typeface="Songti SC" panose="02010600040101010101" pitchFamily="2" charset="-122"/>
                          </a:rPr>
                        </m:ctrlPr>
                      </m:dPr>
                      <m:e>
                        <m:r>
                          <a:rPr kumimoji="1" lang="en-US" altLang="zh-CN" sz="2400" i="1" dirty="0">
                            <a:latin typeface="Cambria Math" panose="02040503050406030204" pitchFamily="18" charset="0"/>
                            <a:ea typeface="Songti SC" panose="02010600040101010101" pitchFamily="2" charset="-122"/>
                          </a:rPr>
                          <m:t>1</m:t>
                        </m:r>
                        <m:r>
                          <a:rPr kumimoji="1" lang="en-US" altLang="zh-CN" sz="2400" b="0" i="1" dirty="0" smtClean="0">
                            <a:latin typeface="Cambria Math" panose="02040503050406030204" pitchFamily="18" charset="0"/>
                            <a:ea typeface="Songti SC" panose="02010600040101010101" pitchFamily="2" charset="-122"/>
                          </a:rPr>
                          <m:t>0,11</m:t>
                        </m:r>
                      </m:e>
                    </m:d>
                    <m:r>
                      <a:rPr kumimoji="1" lang="en-US" altLang="zh-CN" sz="2400" i="1" dirty="0">
                        <a:latin typeface="Cambria Math" panose="02040503050406030204" pitchFamily="18" charset="0"/>
                        <a:ea typeface="Songti SC" panose="02010600040101010101" pitchFamily="2" charset="-122"/>
                      </a:rPr>
                      <m:t>=</m:t>
                    </m:r>
                    <m:r>
                      <a:rPr kumimoji="1" lang="en-US" altLang="zh-CN" sz="2400" b="0" i="1" dirty="0" smtClean="0">
                        <a:latin typeface="Cambria Math" panose="02040503050406030204" pitchFamily="18" charset="0"/>
                        <a:ea typeface="Songti SC" panose="02010600040101010101" pitchFamily="2" charset="-122"/>
                      </a:rPr>
                      <m:t>𝐴</m:t>
                    </m:r>
                    <m:acc>
                      <m:accPr>
                        <m:chr m:val="̅"/>
                        <m:ctrlPr>
                          <a:rPr kumimoji="1" lang="en-US" altLang="zh-CN" sz="2400" i="1" dirty="0">
                            <a:latin typeface="Cambria Math" panose="02040503050406030204" pitchFamily="18" charset="0"/>
                            <a:ea typeface="Songti SC" panose="02010600040101010101" pitchFamily="2" charset="-122"/>
                          </a:rPr>
                        </m:ctrlPr>
                      </m:accPr>
                      <m:e>
                        <m:r>
                          <a:rPr kumimoji="1" lang="en-US" altLang="zh-CN" sz="2400" i="1" dirty="0">
                            <a:latin typeface="Cambria Math" panose="02040503050406030204" pitchFamily="18" charset="0"/>
                            <a:ea typeface="Songti SC" panose="02010600040101010101" pitchFamily="2" charset="-122"/>
                          </a:rPr>
                          <m:t>𝐵</m:t>
                        </m:r>
                      </m:e>
                    </m:acc>
                    <m:r>
                      <a:rPr kumimoji="1" lang="en-US" altLang="zh-CN" sz="2400" b="0" i="1" dirty="0" smtClean="0">
                        <a:latin typeface="Cambria Math" panose="02040503050406030204" pitchFamily="18" charset="0"/>
                        <a:ea typeface="Songti SC" panose="02010600040101010101" pitchFamily="2" charset="-122"/>
                      </a:rPr>
                      <m:t>𝐶</m:t>
                    </m:r>
                  </m:oMath>
                </a14:m>
                <a:r>
                  <a:rPr lang="zh-CN" altLang="en-US" sz="2400" dirty="0">
                    <a:solidFill>
                      <a:schemeClr val="tx1"/>
                    </a:solidFill>
                  </a:rPr>
                  <a:t> </a:t>
                </a:r>
                <a:endParaRPr lang="en-US" altLang="zh-CN" sz="2400" dirty="0">
                  <a:solidFill>
                    <a:schemeClr val="tx1"/>
                  </a:solidFill>
                </a:endParaRPr>
              </a:p>
              <a:p>
                <a14:m>
                  <m:oMath xmlns:m="http://schemas.openxmlformats.org/officeDocument/2006/math">
                    <m:r>
                      <a:rPr kumimoji="1" lang="en-US" altLang="zh-CN" sz="2400" i="1" dirty="0">
                        <a:latin typeface="Cambria Math" panose="02040503050406030204" pitchFamily="18" charset="0"/>
                        <a:ea typeface="Songti SC" panose="02010600040101010101" pitchFamily="2" charset="-122"/>
                      </a:rPr>
                      <m:t>∑</m:t>
                    </m:r>
                    <m:r>
                      <a:rPr kumimoji="1" lang="en-US" altLang="zh-CN" sz="2400" i="1" dirty="0">
                        <a:latin typeface="Cambria Math" panose="02040503050406030204" pitchFamily="18" charset="0"/>
                        <a:ea typeface="Songti SC" panose="02010600040101010101" pitchFamily="2" charset="-122"/>
                      </a:rPr>
                      <m:t>𝑚</m:t>
                    </m:r>
                    <m:d>
                      <m:dPr>
                        <m:ctrlPr>
                          <a:rPr kumimoji="1" lang="en-US" altLang="zh-CN" sz="2400" i="1" dirty="0">
                            <a:latin typeface="Cambria Math" panose="02040503050406030204" pitchFamily="18" charset="0"/>
                            <a:ea typeface="Songti SC" panose="02010600040101010101" pitchFamily="2" charset="-122"/>
                          </a:rPr>
                        </m:ctrlPr>
                      </m:dPr>
                      <m:e>
                        <m:r>
                          <a:rPr kumimoji="1" lang="en-US" altLang="zh-CN" sz="2400" i="1" dirty="0">
                            <a:latin typeface="Cambria Math" panose="02040503050406030204" pitchFamily="18" charset="0"/>
                            <a:ea typeface="Songti SC" panose="02010600040101010101" pitchFamily="2" charset="-122"/>
                          </a:rPr>
                          <m:t>1,</m:t>
                        </m:r>
                        <m:r>
                          <a:rPr kumimoji="1" lang="en-US" altLang="zh-CN" sz="2400" b="0" i="1" dirty="0" smtClean="0">
                            <a:latin typeface="Cambria Math" panose="02040503050406030204" pitchFamily="18" charset="0"/>
                            <a:ea typeface="Songti SC" panose="02010600040101010101" pitchFamily="2" charset="-122"/>
                          </a:rPr>
                          <m:t>5</m:t>
                        </m:r>
                      </m:e>
                    </m:d>
                    <m:r>
                      <a:rPr kumimoji="1" lang="en-US" altLang="zh-CN" sz="2400" i="1" dirty="0">
                        <a:latin typeface="Cambria Math" panose="02040503050406030204" pitchFamily="18" charset="0"/>
                        <a:ea typeface="Songti SC" panose="02010600040101010101" pitchFamily="2" charset="-122"/>
                      </a:rPr>
                      <m:t>=</m:t>
                    </m:r>
                    <m:acc>
                      <m:accPr>
                        <m:chr m:val="̅"/>
                        <m:ctrlPr>
                          <a:rPr kumimoji="1" lang="en-US" altLang="zh-CN" sz="2400" i="1" dirty="0">
                            <a:latin typeface="Cambria Math" panose="02040503050406030204" pitchFamily="18" charset="0"/>
                            <a:ea typeface="Songti SC" panose="02010600040101010101" pitchFamily="2" charset="-122"/>
                          </a:rPr>
                        </m:ctrlPr>
                      </m:accPr>
                      <m:e>
                        <m:r>
                          <a:rPr kumimoji="1" lang="en-US" altLang="zh-CN" sz="2400" i="1" dirty="0">
                            <a:latin typeface="Cambria Math" panose="02040503050406030204" pitchFamily="18" charset="0"/>
                            <a:ea typeface="Songti SC" panose="02010600040101010101" pitchFamily="2" charset="-122"/>
                          </a:rPr>
                          <m:t>𝐴</m:t>
                        </m:r>
                      </m:e>
                    </m:acc>
                    <m:acc>
                      <m:accPr>
                        <m:chr m:val="̅"/>
                        <m:ctrlPr>
                          <a:rPr kumimoji="1" lang="en-US" altLang="zh-CN" sz="2400" b="0" i="1" dirty="0" smtClean="0">
                            <a:latin typeface="Cambria Math" panose="02040503050406030204" pitchFamily="18" charset="0"/>
                            <a:ea typeface="Songti SC" panose="02010600040101010101" pitchFamily="2" charset="-122"/>
                          </a:rPr>
                        </m:ctrlPr>
                      </m:accPr>
                      <m:e>
                        <m:r>
                          <a:rPr kumimoji="1" lang="en-US" altLang="zh-CN" sz="2400" b="0" i="1" dirty="0" smtClean="0">
                            <a:latin typeface="Cambria Math" panose="02040503050406030204" pitchFamily="18" charset="0"/>
                            <a:ea typeface="Songti SC" panose="02010600040101010101" pitchFamily="2" charset="-122"/>
                          </a:rPr>
                          <m:t>𝐶</m:t>
                        </m:r>
                      </m:e>
                    </m:acc>
                    <m:r>
                      <a:rPr kumimoji="1" lang="en-US" altLang="zh-CN" sz="2400" i="1" dirty="0">
                        <a:latin typeface="Cambria Math" panose="02040503050406030204" pitchFamily="18" charset="0"/>
                        <a:ea typeface="Songti SC" panose="02010600040101010101" pitchFamily="2" charset="-122"/>
                      </a:rPr>
                      <m:t>𝐷</m:t>
                    </m:r>
                  </m:oMath>
                </a14:m>
                <a:r>
                  <a:rPr kumimoji="1" lang="zh-CN" altLang="en-US" sz="2400" dirty="0">
                    <a:ea typeface="Songti SC" panose="02010600040101010101" pitchFamily="2" charset="-122"/>
                  </a:rPr>
                  <a:t> </a:t>
                </a:r>
                <a:endParaRPr kumimoji="1" lang="en-US" altLang="zh-CN" sz="2400" dirty="0">
                  <a:ea typeface="Songti SC" panose="02010600040101010101" pitchFamily="2" charset="-122"/>
                </a:endParaRPr>
              </a:p>
              <a:p>
                <a14:m>
                  <m:oMath xmlns:m="http://schemas.openxmlformats.org/officeDocument/2006/math">
                    <m:r>
                      <a:rPr kumimoji="1" lang="en-US" altLang="zh-CN" sz="2400" i="1" dirty="0">
                        <a:latin typeface="Cambria Math" panose="02040503050406030204" pitchFamily="18" charset="0"/>
                        <a:ea typeface="Songti SC" panose="02010600040101010101" pitchFamily="2" charset="-122"/>
                      </a:rPr>
                      <m:t>∑</m:t>
                    </m:r>
                    <m:r>
                      <a:rPr kumimoji="1" lang="en-US" altLang="zh-CN" sz="2400" i="1" dirty="0">
                        <a:latin typeface="Cambria Math" panose="02040503050406030204" pitchFamily="18" charset="0"/>
                        <a:ea typeface="Songti SC" panose="02010600040101010101" pitchFamily="2" charset="-122"/>
                      </a:rPr>
                      <m:t>𝑚</m:t>
                    </m:r>
                    <m:d>
                      <m:dPr>
                        <m:ctrlPr>
                          <a:rPr kumimoji="1" lang="en-US" altLang="zh-CN" sz="2400" i="1" dirty="0">
                            <a:latin typeface="Cambria Math" panose="02040503050406030204" pitchFamily="18" charset="0"/>
                            <a:ea typeface="Songti SC" panose="02010600040101010101" pitchFamily="2" charset="-122"/>
                          </a:rPr>
                        </m:ctrlPr>
                      </m:dPr>
                      <m:e>
                        <m:r>
                          <a:rPr kumimoji="1" lang="en-US" altLang="zh-CN" sz="2400" i="1" dirty="0">
                            <a:latin typeface="Cambria Math" panose="02040503050406030204" pitchFamily="18" charset="0"/>
                            <a:ea typeface="Songti SC" panose="02010600040101010101" pitchFamily="2" charset="-122"/>
                          </a:rPr>
                          <m:t>3</m:t>
                        </m:r>
                        <m:r>
                          <a:rPr kumimoji="1" lang="en-US" altLang="zh-CN" sz="2400" b="0" i="1" dirty="0" smtClean="0">
                            <a:latin typeface="Cambria Math" panose="02040503050406030204" pitchFamily="18" charset="0"/>
                            <a:ea typeface="Songti SC" panose="02010600040101010101" pitchFamily="2" charset="-122"/>
                          </a:rPr>
                          <m:t>,11</m:t>
                        </m:r>
                      </m:e>
                    </m:d>
                    <m:r>
                      <a:rPr kumimoji="1" lang="en-US" altLang="zh-CN" sz="2400" i="1" dirty="0">
                        <a:latin typeface="Cambria Math" panose="02040503050406030204" pitchFamily="18" charset="0"/>
                        <a:ea typeface="Songti SC" panose="02010600040101010101" pitchFamily="2" charset="-122"/>
                      </a:rPr>
                      <m:t>=</m:t>
                    </m:r>
                    <m:acc>
                      <m:accPr>
                        <m:chr m:val="̅"/>
                        <m:ctrlPr>
                          <a:rPr kumimoji="1" lang="en-US" altLang="zh-CN" sz="2400" b="0" i="1" dirty="0" smtClean="0">
                            <a:latin typeface="Cambria Math" panose="02040503050406030204" pitchFamily="18" charset="0"/>
                            <a:ea typeface="Songti SC" panose="02010600040101010101" pitchFamily="2" charset="-122"/>
                          </a:rPr>
                        </m:ctrlPr>
                      </m:accPr>
                      <m:e>
                        <m:r>
                          <a:rPr kumimoji="1" lang="en-US" altLang="zh-CN" sz="2400" b="0" i="1" dirty="0" smtClean="0">
                            <a:latin typeface="Cambria Math" panose="02040503050406030204" pitchFamily="18" charset="0"/>
                            <a:ea typeface="Songti SC" panose="02010600040101010101" pitchFamily="2" charset="-122"/>
                          </a:rPr>
                          <m:t>𝐵</m:t>
                        </m:r>
                      </m:e>
                    </m:acc>
                    <m:r>
                      <a:rPr kumimoji="1" lang="en-US" altLang="zh-CN" sz="2400" b="0" i="1" dirty="0" smtClean="0">
                        <a:latin typeface="Cambria Math" panose="02040503050406030204" pitchFamily="18" charset="0"/>
                        <a:ea typeface="Songti SC" panose="02010600040101010101" pitchFamily="2" charset="-122"/>
                      </a:rPr>
                      <m:t>𝐶</m:t>
                    </m:r>
                    <m:r>
                      <a:rPr kumimoji="1" lang="en-US" altLang="zh-CN" sz="2400" i="1" dirty="0">
                        <a:latin typeface="Cambria Math" panose="02040503050406030204" pitchFamily="18" charset="0"/>
                        <a:ea typeface="Songti SC" panose="02010600040101010101" pitchFamily="2" charset="-122"/>
                      </a:rPr>
                      <m:t>𝐷</m:t>
                    </m:r>
                  </m:oMath>
                </a14:m>
                <a:r>
                  <a:rPr kumimoji="1" lang="zh-CN" altLang="en-US" sz="2400" dirty="0">
                    <a:ea typeface="Songti SC" panose="02010600040101010101" pitchFamily="2" charset="-122"/>
                  </a:rPr>
                  <a:t> </a:t>
                </a:r>
                <a:endParaRPr kumimoji="1" lang="en-US" altLang="zh-CN" sz="2400" dirty="0">
                  <a:ea typeface="Songti SC" panose="02010600040101010101" pitchFamily="2" charset="-122"/>
                </a:endParaRPr>
              </a:p>
            </p:txBody>
          </p:sp>
        </mc:Choice>
        <mc:Fallback xmlns="">
          <p:sp>
            <p:nvSpPr>
              <p:cNvPr id="27" name="矩形 26">
                <a:extLst>
                  <a:ext uri="{FF2B5EF4-FFF2-40B4-BE49-F238E27FC236}">
                    <a16:creationId xmlns:a16="http://schemas.microsoft.com/office/drawing/2014/main" id="{7103D771-F2D7-CA43-A092-CC1921EC85B1}"/>
                  </a:ext>
                </a:extLst>
              </p:cNvPr>
              <p:cNvSpPr>
                <a:spLocks noRot="1" noChangeAspect="1" noMove="1" noResize="1" noEditPoints="1" noAdjustHandles="1" noChangeArrowheads="1" noChangeShapeType="1" noTextEdit="1"/>
              </p:cNvSpPr>
              <p:nvPr/>
            </p:nvSpPr>
            <p:spPr>
              <a:xfrm>
                <a:off x="7109437" y="3232334"/>
                <a:ext cx="3021789" cy="1941301"/>
              </a:xfrm>
              <a:prstGeom prst="rect">
                <a:avLst/>
              </a:prstGeom>
              <a:blipFill>
                <a:blip r:embed="rId13"/>
                <a:stretch>
                  <a:fillRect l="-1674" b="-326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C8E2E15D-D43F-0A49-9AB7-191771CEE504}"/>
                  </a:ext>
                </a:extLst>
              </p:cNvPr>
              <p:cNvSpPr/>
              <p:nvPr/>
            </p:nvSpPr>
            <p:spPr>
              <a:xfrm>
                <a:off x="5785761" y="5338423"/>
                <a:ext cx="6051612" cy="1201098"/>
              </a:xfrm>
              <a:prstGeom prst="rect">
                <a:avLst/>
              </a:prstGeom>
            </p:spPr>
            <p:txBody>
              <a:bodyPr wrap="square">
                <a:spAutoFit/>
              </a:bodyPr>
              <a:lstStyle/>
              <a:p>
                <a:pPr marL="342900" indent="-342900">
                  <a:buFont typeface="Lucida Grande" panose="020B0600040502020204" pitchFamily="34" charset="0"/>
                  <a:buChar char="▪"/>
                </a:pPr>
                <a:r>
                  <a:rPr kumimoji="1" lang="zh-CN" altLang="en-US" sz="2400" dirty="0">
                    <a:latin typeface="Songti SC" panose="02010600040101010101" pitchFamily="2" charset="-122"/>
                    <a:ea typeface="Songti SC" panose="02010600040101010101" pitchFamily="2" charset="-122"/>
                  </a:rPr>
                  <a:t>乘积项</a:t>
                </a:r>
                <a14:m>
                  <m:oMath xmlns:m="http://schemas.openxmlformats.org/officeDocument/2006/math">
                    <m:acc>
                      <m:accPr>
                        <m:chr m:val="̅"/>
                        <m:ctrlPr>
                          <a:rPr kumimoji="1" lang="en-US" altLang="zh-CN" sz="2400" i="1" dirty="0">
                            <a:latin typeface="Cambria Math" panose="02040503050406030204" pitchFamily="18" charset="0"/>
                            <a:ea typeface="Songti SC" panose="02010600040101010101" pitchFamily="2" charset="-122"/>
                          </a:rPr>
                        </m:ctrlPr>
                      </m:accPr>
                      <m:e>
                        <m:r>
                          <a:rPr kumimoji="1" lang="en-US" altLang="zh-CN" sz="2400" i="1" dirty="0">
                            <a:latin typeface="Cambria Math" panose="02040503050406030204" pitchFamily="18" charset="0"/>
                            <a:ea typeface="Songti SC" panose="02010600040101010101" pitchFamily="2" charset="-122"/>
                          </a:rPr>
                          <m:t>𝐴</m:t>
                        </m:r>
                      </m:e>
                    </m:acc>
                    <m:acc>
                      <m:accPr>
                        <m:chr m:val="̅"/>
                        <m:ctrlPr>
                          <a:rPr kumimoji="1" lang="en-US" altLang="zh-CN" sz="2400" i="1" dirty="0">
                            <a:latin typeface="Cambria Math" panose="02040503050406030204" pitchFamily="18" charset="0"/>
                            <a:ea typeface="Songti SC" panose="02010600040101010101" pitchFamily="2" charset="-122"/>
                          </a:rPr>
                        </m:ctrlPr>
                      </m:accPr>
                      <m:e>
                        <m:r>
                          <a:rPr kumimoji="1" lang="en-US" altLang="zh-CN" sz="2400" i="1" dirty="0">
                            <a:latin typeface="Cambria Math" panose="02040503050406030204" pitchFamily="18" charset="0"/>
                            <a:ea typeface="Songti SC" panose="02010600040101010101" pitchFamily="2" charset="-122"/>
                          </a:rPr>
                          <m:t>𝐶</m:t>
                        </m:r>
                      </m:e>
                    </m:acc>
                    <m:r>
                      <a:rPr kumimoji="1" lang="en-US" altLang="zh-CN" sz="2400" i="1" dirty="0">
                        <a:latin typeface="Cambria Math" panose="02040503050406030204" pitchFamily="18" charset="0"/>
                        <a:ea typeface="Songti SC" panose="02010600040101010101" pitchFamily="2" charset="-122"/>
                      </a:rPr>
                      <m:t>𝐷</m:t>
                    </m:r>
                    <m:r>
                      <a:rPr kumimoji="1" lang="en-US" altLang="zh-CN" sz="2400" b="0" i="1" dirty="0" smtClean="0">
                        <a:latin typeface="Cambria Math" panose="02040503050406030204" pitchFamily="18" charset="0"/>
                        <a:ea typeface="Songti SC" panose="02010600040101010101" pitchFamily="2" charset="-122"/>
                      </a:rPr>
                      <m:t>,</m:t>
                    </m:r>
                    <m:r>
                      <a:rPr kumimoji="1" lang="zh-CN" altLang="en-US" sz="2400" b="0" i="1" dirty="0" smtClean="0">
                        <a:latin typeface="Cambria Math" panose="02040503050406030204" pitchFamily="18" charset="0"/>
                        <a:ea typeface="Songti SC" panose="02010600040101010101" pitchFamily="2" charset="-122"/>
                      </a:rPr>
                      <m:t> </m:t>
                    </m:r>
                    <m:acc>
                      <m:accPr>
                        <m:chr m:val="̅"/>
                        <m:ctrlPr>
                          <a:rPr kumimoji="1" lang="en-US" altLang="zh-CN" sz="2400" i="1" dirty="0">
                            <a:latin typeface="Cambria Math" panose="02040503050406030204" pitchFamily="18" charset="0"/>
                            <a:ea typeface="Songti SC" panose="02010600040101010101" pitchFamily="2" charset="-122"/>
                          </a:rPr>
                        </m:ctrlPr>
                      </m:accPr>
                      <m:e>
                        <m:r>
                          <a:rPr kumimoji="1" lang="en-US" altLang="zh-CN" sz="2400" i="1" dirty="0">
                            <a:latin typeface="Cambria Math" panose="02040503050406030204" pitchFamily="18" charset="0"/>
                            <a:ea typeface="Songti SC" panose="02010600040101010101" pitchFamily="2" charset="-122"/>
                          </a:rPr>
                          <m:t>𝐵</m:t>
                        </m:r>
                      </m:e>
                    </m:acc>
                    <m:r>
                      <a:rPr kumimoji="1" lang="en-US" altLang="zh-CN" sz="2400" i="1" dirty="0">
                        <a:latin typeface="Cambria Math" panose="02040503050406030204" pitchFamily="18" charset="0"/>
                        <a:ea typeface="Songti SC" panose="02010600040101010101" pitchFamily="2" charset="-122"/>
                      </a:rPr>
                      <m:t>𝐶𝐷</m:t>
                    </m:r>
                  </m:oMath>
                </a14:m>
                <a:r>
                  <a:rPr kumimoji="1" lang="zh-CN" altLang="en-US" sz="2400" dirty="0">
                    <a:latin typeface="Songti SC" panose="02010600040101010101" pitchFamily="2" charset="-122"/>
                    <a:ea typeface="Songti SC" panose="02010600040101010101" pitchFamily="2" charset="-122"/>
                  </a:rPr>
                  <a:t>包含的最小项都被其他的合并项重复使用过，因此化简结果为：</a:t>
                </a:r>
                <a:endParaRPr kumimoji="1" lang="en-US" altLang="zh-CN" sz="2400" dirty="0">
                  <a:latin typeface="Songti SC" panose="02010600040101010101" pitchFamily="2" charset="-122"/>
                  <a:ea typeface="Songti SC" panose="02010600040101010101" pitchFamily="2" charset="-122"/>
                </a:endParaRPr>
              </a:p>
              <a:p>
                <a:endParaRPr lang="zh-CN" altLang="en-US" sz="2400" dirty="0">
                  <a:latin typeface="Songti SC" panose="02010600040101010101" pitchFamily="2" charset="-122"/>
                  <a:ea typeface="Songti SC" panose="02010600040101010101" pitchFamily="2" charset="-122"/>
                </a:endParaRPr>
              </a:p>
            </p:txBody>
          </p:sp>
        </mc:Choice>
        <mc:Fallback xmlns="">
          <p:sp>
            <p:nvSpPr>
              <p:cNvPr id="25" name="矩形 24">
                <a:extLst>
                  <a:ext uri="{FF2B5EF4-FFF2-40B4-BE49-F238E27FC236}">
                    <a16:creationId xmlns:a16="http://schemas.microsoft.com/office/drawing/2014/main" id="{C8E2E15D-D43F-0A49-9AB7-191771CEE504}"/>
                  </a:ext>
                </a:extLst>
              </p:cNvPr>
              <p:cNvSpPr>
                <a:spLocks noRot="1" noChangeAspect="1" noMove="1" noResize="1" noEditPoints="1" noAdjustHandles="1" noChangeArrowheads="1" noChangeShapeType="1" noTextEdit="1"/>
              </p:cNvSpPr>
              <p:nvPr/>
            </p:nvSpPr>
            <p:spPr>
              <a:xfrm>
                <a:off x="5785761" y="5338423"/>
                <a:ext cx="6051612" cy="1201098"/>
              </a:xfrm>
              <a:prstGeom prst="rect">
                <a:avLst/>
              </a:prstGeom>
              <a:blipFill>
                <a:blip r:embed="rId14"/>
                <a:stretch>
                  <a:fillRect l="-1681" t="-5263" r="-84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4643AB34-C2DA-754F-8A45-B8CEF15613D5}"/>
                  </a:ext>
                </a:extLst>
              </p:cNvPr>
              <p:cNvSpPr/>
              <p:nvPr/>
            </p:nvSpPr>
            <p:spPr>
              <a:xfrm>
                <a:off x="7190931" y="6241875"/>
                <a:ext cx="3241272" cy="46243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kumimoji="1" lang="en-US" altLang="zh-CN" sz="2400" i="1" dirty="0" smtClean="0">
                          <a:solidFill>
                            <a:srgbClr val="FF0000"/>
                          </a:solidFill>
                          <a:latin typeface="Cambria Math" panose="02040503050406030204" pitchFamily="18" charset="0"/>
                          <a:ea typeface="Songti SC" panose="02010600040101010101" pitchFamily="2" charset="-122"/>
                        </a:rPr>
                        <m:t>𝑌</m:t>
                      </m:r>
                      <m:r>
                        <a:rPr kumimoji="1" lang="en-US" altLang="zh-CN" sz="2400" i="1" dirty="0" smtClean="0">
                          <a:solidFill>
                            <a:srgbClr val="FF0000"/>
                          </a:solidFill>
                          <a:latin typeface="Cambria Math" panose="02040503050406030204" pitchFamily="18" charset="0"/>
                          <a:ea typeface="Songti SC" panose="02010600040101010101" pitchFamily="2" charset="-122"/>
                        </a:rPr>
                        <m:t>=</m:t>
                      </m:r>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𝐶</m:t>
                          </m:r>
                        </m:e>
                      </m:acc>
                      <m:r>
                        <a:rPr kumimoji="1" lang="en-US" altLang="zh-CN" sz="2400" i="1" dirty="0">
                          <a:solidFill>
                            <a:srgbClr val="FF0000"/>
                          </a:solidFill>
                          <a:latin typeface="Cambria Math" panose="02040503050406030204" pitchFamily="18" charset="0"/>
                          <a:ea typeface="Songti SC" panose="02010600040101010101" pitchFamily="2" charset="-122"/>
                        </a:rPr>
                        <m:t>+</m:t>
                      </m:r>
                      <m:acc>
                        <m:accPr>
                          <m:chr m:val="̅"/>
                          <m:ctrlPr>
                            <a:rPr kumimoji="1" lang="en-US" altLang="zh-CN" sz="240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𝐴</m:t>
                          </m:r>
                        </m:e>
                      </m:acc>
                      <m:acc>
                        <m:accPr>
                          <m:chr m:val="̅"/>
                          <m:ctrlPr>
                            <a:rPr kumimoji="1" lang="en-US" altLang="zh-CN" sz="2400" i="1" dirty="0">
                              <a:solidFill>
                                <a:srgbClr val="FF0000"/>
                              </a:solidFill>
                              <a:latin typeface="Cambria Math" panose="02040503050406030204" pitchFamily="18" charset="0"/>
                              <a:ea typeface="Songti SC" panose="02010600040101010101" pitchFamily="2" charset="-122"/>
                            </a:rPr>
                          </m:ctrlPr>
                        </m:accPr>
                        <m:e>
                          <m:r>
                            <a:rPr kumimoji="1" lang="en-US" altLang="zh-CN" sz="2400" i="1" dirty="0">
                              <a:solidFill>
                                <a:srgbClr val="FF0000"/>
                              </a:solidFill>
                              <a:latin typeface="Cambria Math" panose="02040503050406030204" pitchFamily="18" charset="0"/>
                              <a:ea typeface="Songti SC" panose="02010600040101010101" pitchFamily="2" charset="-122"/>
                            </a:rPr>
                            <m:t>𝐵</m:t>
                          </m:r>
                        </m:e>
                      </m:acc>
                      <m:r>
                        <a:rPr kumimoji="1" lang="en-US" altLang="zh-CN" sz="2400" i="1" dirty="0">
                          <a:solidFill>
                            <a:srgbClr val="FF0000"/>
                          </a:solidFill>
                          <a:latin typeface="Cambria Math" panose="02040503050406030204" pitchFamily="18" charset="0"/>
                          <a:ea typeface="Songti SC" panose="02010600040101010101" pitchFamily="2" charset="-122"/>
                        </a:rPr>
                        <m:t>𝐷</m:t>
                      </m:r>
                      <m:r>
                        <a:rPr kumimoji="1" lang="en-US" altLang="zh-CN" sz="2400" b="0" i="1" dirty="0" smtClean="0">
                          <a:solidFill>
                            <a:srgbClr val="FF0000"/>
                          </a:solidFill>
                          <a:latin typeface="Cambria Math" panose="02040503050406030204" pitchFamily="18" charset="0"/>
                          <a:ea typeface="Songti SC" panose="02010600040101010101" pitchFamily="2" charset="-122"/>
                        </a:rPr>
                        <m:t>+</m:t>
                      </m:r>
                      <m:r>
                        <a:rPr kumimoji="1" lang="en-US" altLang="zh-CN" sz="2400" b="0" i="1" dirty="0" smtClean="0">
                          <a:solidFill>
                            <a:srgbClr val="FF0000"/>
                          </a:solidFill>
                          <a:latin typeface="Cambria Math" panose="02040503050406030204" pitchFamily="18" charset="0"/>
                          <a:ea typeface="Songti SC" panose="02010600040101010101" pitchFamily="2" charset="-122"/>
                        </a:rPr>
                        <m:t>𝐴</m:t>
                      </m:r>
                      <m:acc>
                        <m:accPr>
                          <m:chr m:val="̅"/>
                          <m:ctrlPr>
                            <a:rPr kumimoji="1" lang="en-US" altLang="zh-CN" sz="2400" b="0" i="1" dirty="0" smtClean="0">
                              <a:solidFill>
                                <a:srgbClr val="FF0000"/>
                              </a:solidFill>
                              <a:latin typeface="Cambria Math" panose="02040503050406030204" pitchFamily="18" charset="0"/>
                              <a:ea typeface="Songti SC" panose="02010600040101010101" pitchFamily="2" charset="-122"/>
                            </a:rPr>
                          </m:ctrlPr>
                        </m:accPr>
                        <m:e>
                          <m:r>
                            <a:rPr kumimoji="1" lang="en-US" altLang="zh-CN" sz="2400" b="0" i="1" dirty="0" smtClean="0">
                              <a:solidFill>
                                <a:srgbClr val="FF0000"/>
                              </a:solidFill>
                              <a:latin typeface="Cambria Math" panose="02040503050406030204" pitchFamily="18" charset="0"/>
                              <a:ea typeface="Songti SC" panose="02010600040101010101" pitchFamily="2" charset="-122"/>
                            </a:rPr>
                            <m:t>𝐵</m:t>
                          </m:r>
                        </m:e>
                      </m:acc>
                      <m:r>
                        <a:rPr kumimoji="1" lang="en-US" altLang="zh-CN" sz="2400" b="0" i="1" dirty="0" smtClean="0">
                          <a:solidFill>
                            <a:srgbClr val="FF0000"/>
                          </a:solidFill>
                          <a:latin typeface="Cambria Math" panose="02040503050406030204" pitchFamily="18" charset="0"/>
                          <a:ea typeface="Songti SC" panose="02010600040101010101" pitchFamily="2" charset="-122"/>
                        </a:rPr>
                        <m:t>𝐶</m:t>
                      </m:r>
                    </m:oMath>
                  </m:oMathPara>
                </a14:m>
                <a:endParaRPr lang="zh-CN" altLang="en-US" sz="2400" dirty="0">
                  <a:solidFill>
                    <a:srgbClr val="FF0000"/>
                  </a:solidFill>
                </a:endParaRPr>
              </a:p>
            </p:txBody>
          </p:sp>
        </mc:Choice>
        <mc:Fallback xmlns="">
          <p:sp>
            <p:nvSpPr>
              <p:cNvPr id="30" name="矩形 29">
                <a:extLst>
                  <a:ext uri="{FF2B5EF4-FFF2-40B4-BE49-F238E27FC236}">
                    <a16:creationId xmlns:a16="http://schemas.microsoft.com/office/drawing/2014/main" id="{4643AB34-C2DA-754F-8A45-B8CEF15613D5}"/>
                  </a:ext>
                </a:extLst>
              </p:cNvPr>
              <p:cNvSpPr>
                <a:spLocks noRot="1" noChangeAspect="1" noMove="1" noResize="1" noEditPoints="1" noAdjustHandles="1" noChangeArrowheads="1" noChangeShapeType="1" noTextEdit="1"/>
              </p:cNvSpPr>
              <p:nvPr/>
            </p:nvSpPr>
            <p:spPr>
              <a:xfrm>
                <a:off x="7190931" y="6241875"/>
                <a:ext cx="3241272" cy="462434"/>
              </a:xfrm>
              <a:prstGeom prst="rect">
                <a:avLst/>
              </a:prstGeom>
              <a:blipFill>
                <a:blip r:embed="rId15"/>
                <a:stretch>
                  <a:fillRect/>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83D6894-FC8A-CBB3-1CD1-3F90519C93ED}"/>
              </a:ext>
            </a:extLst>
          </p:cNvPr>
          <p:cNvSpPr>
            <a:spLocks noGrp="1"/>
          </p:cNvSpPr>
          <p:nvPr>
            <p:ph type="sldNum" sz="quarter" idx="12"/>
          </p:nvPr>
        </p:nvSpPr>
        <p:spPr/>
        <p:txBody>
          <a:bodyPr/>
          <a:lstStyle/>
          <a:p>
            <a:fld id="{392CBAA0-59E6-204E-8F03-85E5040D48B8}" type="slidenum">
              <a:rPr kumimoji="1" lang="zh-CN" altLang="en-US" smtClean="0"/>
              <a:t>57</a:t>
            </a:fld>
            <a:r>
              <a:rPr kumimoji="1" lang="en-US" altLang="zh-CN"/>
              <a:t>/90</a:t>
            </a:r>
            <a:endParaRPr kumimoji="1" lang="zh-CN" altLang="en-US" dirty="0"/>
          </a:p>
        </p:txBody>
      </p:sp>
    </p:spTree>
    <p:extLst>
      <p:ext uri="{BB962C8B-B14F-4D97-AF65-F5344CB8AC3E}">
        <p14:creationId xmlns:p14="http://schemas.microsoft.com/office/powerpoint/2010/main" val="160986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逻辑代数的基本概念、公式和定理</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latin typeface="Myriad Pro" panose="020B0503030403020204" pitchFamily="34" charset="0"/>
                <a:ea typeface="Songti SC" panose="02010600040101010101" pitchFamily="2" charset="-122"/>
              </a:rPr>
              <a:t>逻辑函数的化简方法</a:t>
            </a:r>
            <a:endParaRPr kumimoji="1" lang="en-US" altLang="zh-CN" sz="2800" dirty="0">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latin typeface="KaiTi" panose="02010609060101010101" pitchFamily="49" charset="-122"/>
                <a:ea typeface="KaiTi" panose="02010609060101010101" pitchFamily="49" charset="-122"/>
              </a:rPr>
              <a:t>具有约束的逻辑函数的化简</a:t>
            </a:r>
            <a:endParaRPr kumimoji="1" lang="en-US" altLang="zh-CN" sz="2400" dirty="0">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A0926BB1-C784-536E-607E-8D05662E05F3}"/>
              </a:ext>
            </a:extLst>
          </p:cNvPr>
          <p:cNvSpPr>
            <a:spLocks noGrp="1"/>
          </p:cNvSpPr>
          <p:nvPr>
            <p:ph type="sldNum" sz="quarter" idx="12"/>
          </p:nvPr>
        </p:nvSpPr>
        <p:spPr/>
        <p:txBody>
          <a:bodyPr/>
          <a:lstStyle/>
          <a:p>
            <a:fld id="{392CBAA0-59E6-204E-8F03-85E5040D48B8}" type="slidenum">
              <a:rPr kumimoji="1" lang="zh-CN" altLang="en-US" smtClean="0"/>
              <a:t>58</a:t>
            </a:fld>
            <a:r>
              <a:rPr kumimoji="1" lang="en-US" altLang="zh-CN"/>
              <a:t>/90</a:t>
            </a:r>
            <a:endParaRPr kumimoji="1" lang="zh-CN" altLang="en-US" dirty="0"/>
          </a:p>
        </p:txBody>
      </p:sp>
    </p:spTree>
    <p:extLst>
      <p:ext uri="{BB962C8B-B14F-4D97-AF65-F5344CB8AC3E}">
        <p14:creationId xmlns:p14="http://schemas.microsoft.com/office/powerpoint/2010/main" val="3490154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2.4</a:t>
            </a:r>
            <a:r>
              <a:rPr kumimoji="1" lang="zh-CN" altLang="en-US" dirty="0"/>
              <a:t> 具有约束的逻辑函数的化简</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908918"/>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约束：用来说明逻辑函数各个变量之间相互制约关系的一个重要概念</a:t>
            </a:r>
            <a:endParaRPr kumimoji="1" lang="en-US" altLang="zh-CN" sz="2800" dirty="0">
              <a:latin typeface="Myriad Pro" panose="020B0503030403020204" pitchFamily="34" charset="0"/>
              <a:ea typeface="Songti SC" panose="02010600040101010101" pitchFamily="2" charset="-122"/>
            </a:endParaRPr>
          </a:p>
        </p:txBody>
      </p:sp>
      <p:sp>
        <p:nvSpPr>
          <p:cNvPr id="6" name="文本框 5">
            <a:extLst>
              <a:ext uri="{FF2B5EF4-FFF2-40B4-BE49-F238E27FC236}">
                <a16:creationId xmlns:a16="http://schemas.microsoft.com/office/drawing/2014/main" id="{1DCDD22C-B2E8-F74B-AD9B-1399F20913E7}"/>
              </a:ext>
            </a:extLst>
          </p:cNvPr>
          <p:cNvSpPr txBox="1"/>
          <p:nvPr/>
        </p:nvSpPr>
        <p:spPr>
          <a:xfrm>
            <a:off x="505238" y="1648765"/>
            <a:ext cx="11181522" cy="881075"/>
          </a:xfrm>
          <a:prstGeom prst="rect">
            <a:avLst/>
          </a:prstGeom>
          <a:noFill/>
        </p:spPr>
        <p:txBody>
          <a:bodyPr wrap="square" rtlCol="0">
            <a:spAutoFit/>
          </a:bodyPr>
          <a:lstStyle/>
          <a:p>
            <a:pPr>
              <a:lnSpc>
                <a:spcPct val="114000"/>
              </a:lnSpc>
            </a:pPr>
            <a:r>
              <a:rPr kumimoji="1" lang="zh-CN" altLang="en-US" sz="2400" dirty="0">
                <a:latin typeface="Myriad Pro" panose="020B0503030403020204" pitchFamily="34" charset="0"/>
                <a:ea typeface="Songti SC" panose="02010600040101010101" pitchFamily="2" charset="-122"/>
              </a:rPr>
              <a:t>例：</a:t>
            </a:r>
            <a:r>
              <a:rPr kumimoji="1" lang="zh-CN" altLang="en-US" sz="2400" dirty="0">
                <a:latin typeface="KaiTi" panose="02010609060101010101" pitchFamily="49" charset="-122"/>
                <a:ea typeface="KaiTi" panose="02010609060101010101" pitchFamily="49" charset="-122"/>
              </a:rPr>
              <a:t>三八妇女节，某单位包了一场演出，票只发给本单位工作的女同志，以示庆贺，</a:t>
            </a:r>
            <a:endParaRPr kumimoji="1" lang="en-US" altLang="zh-CN" sz="2400" dirty="0">
              <a:latin typeface="KaiTi" panose="02010609060101010101" pitchFamily="49" charset="-122"/>
              <a:ea typeface="KaiTi" panose="02010609060101010101" pitchFamily="49" charset="-122"/>
            </a:endParaRPr>
          </a:p>
          <a:p>
            <a:pPr>
              <a:lnSpc>
                <a:spcPct val="114000"/>
              </a:lnSpc>
            </a:pPr>
            <a:r>
              <a:rPr kumimoji="1" lang="zh-CN" altLang="en-US" sz="2400" dirty="0">
                <a:latin typeface="KaiTi" panose="02010609060101010101" pitchFamily="49" charset="-122"/>
                <a:ea typeface="KaiTi" panose="02010609060101010101" pitchFamily="49" charset="-122"/>
              </a:rPr>
              <a:t>    试分析该逻辑问题。</a:t>
            </a:r>
            <a:endParaRPr kumimoji="1" lang="en-US" altLang="zh-CN" sz="2400" dirty="0">
              <a:latin typeface="KaiTi" panose="02010609060101010101" pitchFamily="49" charset="-122"/>
              <a:ea typeface="KaiTi" panose="02010609060101010101" pitchFamily="49" charset="-122"/>
            </a:endParaRPr>
          </a:p>
        </p:txBody>
      </p:sp>
      <p:graphicFrame>
        <p:nvGraphicFramePr>
          <p:cNvPr id="2" name="表格 2">
            <a:extLst>
              <a:ext uri="{FF2B5EF4-FFF2-40B4-BE49-F238E27FC236}">
                <a16:creationId xmlns:a16="http://schemas.microsoft.com/office/drawing/2014/main" id="{D7042BAD-F242-1B93-08E3-1036483FCBC8}"/>
              </a:ext>
            </a:extLst>
          </p:cNvPr>
          <p:cNvGraphicFramePr>
            <a:graphicFrameLocks noGrp="1"/>
          </p:cNvGraphicFramePr>
          <p:nvPr>
            <p:extLst>
              <p:ext uri="{D42A27DB-BD31-4B8C-83A1-F6EECF244321}">
                <p14:modId xmlns:p14="http://schemas.microsoft.com/office/powerpoint/2010/main" val="3931075"/>
              </p:ext>
            </p:extLst>
          </p:nvPr>
        </p:nvGraphicFramePr>
        <p:xfrm>
          <a:off x="1610545" y="2781393"/>
          <a:ext cx="8901045" cy="3627120"/>
        </p:xfrm>
        <a:graphic>
          <a:graphicData uri="http://schemas.openxmlformats.org/drawingml/2006/table">
            <a:tbl>
              <a:tblPr firstRow="1" bandRow="1">
                <a:tableStyleId>{5C22544A-7EE6-4342-B048-85BDC9FD1C3A}</a:tableStyleId>
              </a:tblPr>
              <a:tblGrid>
                <a:gridCol w="1287670">
                  <a:extLst>
                    <a:ext uri="{9D8B030D-6E8A-4147-A177-3AD203B41FA5}">
                      <a16:colId xmlns:a16="http://schemas.microsoft.com/office/drawing/2014/main" val="3444031004"/>
                    </a:ext>
                  </a:extLst>
                </a:gridCol>
                <a:gridCol w="1470992">
                  <a:extLst>
                    <a:ext uri="{9D8B030D-6E8A-4147-A177-3AD203B41FA5}">
                      <a16:colId xmlns:a16="http://schemas.microsoft.com/office/drawing/2014/main" val="1893476308"/>
                    </a:ext>
                  </a:extLst>
                </a:gridCol>
                <a:gridCol w="1272208">
                  <a:extLst>
                    <a:ext uri="{9D8B030D-6E8A-4147-A177-3AD203B41FA5}">
                      <a16:colId xmlns:a16="http://schemas.microsoft.com/office/drawing/2014/main" val="3449258288"/>
                    </a:ext>
                  </a:extLst>
                </a:gridCol>
                <a:gridCol w="1729409">
                  <a:extLst>
                    <a:ext uri="{9D8B030D-6E8A-4147-A177-3AD203B41FA5}">
                      <a16:colId xmlns:a16="http://schemas.microsoft.com/office/drawing/2014/main" val="92339429"/>
                    </a:ext>
                  </a:extLst>
                </a:gridCol>
                <a:gridCol w="3140766">
                  <a:extLst>
                    <a:ext uri="{9D8B030D-6E8A-4147-A177-3AD203B41FA5}">
                      <a16:colId xmlns:a16="http://schemas.microsoft.com/office/drawing/2014/main" val="788752316"/>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单位</a:t>
                      </a:r>
                    </a:p>
                  </a:txBody>
                  <a:tcPr>
                    <a:lnB w="19050" cap="flat" cmpd="sng" algn="ctr">
                      <a:solidFill>
                        <a:schemeClr val="bg1"/>
                      </a:solidFill>
                      <a:prstDash val="solid"/>
                      <a:round/>
                      <a:headEnd type="none" w="med" len="med"/>
                      <a:tailEnd type="none" w="med" len="med"/>
                    </a:lnB>
                  </a:tcPr>
                </a:tc>
                <a:tc>
                  <a:txBody>
                    <a:bodyPr/>
                    <a:lstStyle/>
                    <a:p>
                      <a:pPr algn="ctr"/>
                      <a:r>
                        <a:rPr lang="zh-CN" altLang="en-US" sz="2400" dirty="0">
                          <a:latin typeface="Songti SC" panose="02010600040101010101" pitchFamily="2" charset="-122"/>
                          <a:ea typeface="Songti SC" panose="02010600040101010101" pitchFamily="2" charset="-122"/>
                        </a:rPr>
                        <a:t>性别</a:t>
                      </a:r>
                    </a:p>
                  </a:txBody>
                  <a:tcPr>
                    <a:lnB w="19050" cap="flat" cmpd="sng" algn="ctr">
                      <a:solidFill>
                        <a:schemeClr val="bg1"/>
                      </a:solidFill>
                      <a:prstDash val="solid"/>
                      <a:round/>
                      <a:headEnd type="none" w="med" len="med"/>
                      <a:tailEnd type="none" w="med" len="med"/>
                    </a:lnB>
                  </a:tcPr>
                </a:tc>
                <a:tc>
                  <a:txBody>
                    <a:bodyPr/>
                    <a:lstStyle/>
                    <a:p>
                      <a:pPr algn="ctr"/>
                      <a:r>
                        <a:rPr lang="zh-CN" altLang="en-US" sz="2400" dirty="0">
                          <a:latin typeface="Songti SC" panose="02010600040101010101" pitchFamily="2" charset="-122"/>
                          <a:ea typeface="Songti SC" panose="02010600040101010101" pitchFamily="2" charset="-122"/>
                        </a:rPr>
                        <a:t>演出票</a:t>
                      </a:r>
                    </a:p>
                  </a:txBody>
                  <a:tcPr>
                    <a:lnB w="19050" cap="flat" cmpd="sng" algn="ctr">
                      <a:solidFill>
                        <a:schemeClr val="bg1"/>
                      </a:solidFill>
                      <a:prstDash val="solid"/>
                      <a:round/>
                      <a:headEnd type="none" w="med" len="med"/>
                      <a:tailEnd type="none" w="med" len="med"/>
                    </a:lnB>
                  </a:tcPr>
                </a:tc>
                <a:tc>
                  <a:txBody>
                    <a:bodyPr/>
                    <a:lstStyle/>
                    <a:p>
                      <a:pPr algn="ctr"/>
                      <a:r>
                        <a:rPr lang="zh-CN" altLang="en-US" sz="2400" dirty="0">
                          <a:latin typeface="Songti SC" panose="02010600040101010101" pitchFamily="2" charset="-122"/>
                          <a:ea typeface="Songti SC" panose="02010600040101010101" pitchFamily="2" charset="-122"/>
                        </a:rPr>
                        <a:t>能否进场</a:t>
                      </a:r>
                    </a:p>
                  </a:txBody>
                  <a:tcPr>
                    <a:lnB w="19050" cap="flat" cmpd="sng" algn="ctr">
                      <a:solidFill>
                        <a:schemeClr val="bg1"/>
                      </a:solidFill>
                      <a:prstDash val="solid"/>
                      <a:round/>
                      <a:headEnd type="none" w="med" len="med"/>
                      <a:tailEnd type="none" w="med" len="med"/>
                    </a:lnB>
                  </a:tcPr>
                </a:tc>
                <a:tc>
                  <a:txBody>
                    <a:bodyPr/>
                    <a:lstStyle/>
                    <a:p>
                      <a:pPr algn="ctr"/>
                      <a:r>
                        <a:rPr lang="zh-CN" altLang="en-US" sz="2400" dirty="0">
                          <a:latin typeface="Songti SC" panose="02010600040101010101" pitchFamily="2" charset="-122"/>
                          <a:ea typeface="Songti SC" panose="02010600040101010101" pitchFamily="2" charset="-122"/>
                        </a:rPr>
                        <a:t>说明</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70840">
                <a:tc>
                  <a:txBody>
                    <a:bodyPr/>
                    <a:lstStyle/>
                    <a:p>
                      <a:pPr algn="ctr"/>
                      <a:r>
                        <a:rPr lang="zh-CN" altLang="en-US" sz="2000" dirty="0">
                          <a:latin typeface="KaiTi" panose="02010609060101010101" pitchFamily="49" charset="-122"/>
                          <a:ea typeface="KaiTi" panose="02010609060101010101" pitchFamily="49" charset="-122"/>
                        </a:rPr>
                        <a:t>非</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男</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无</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否</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非</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男</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有</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不会出现这种情况</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10685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非</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女</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无</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否</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70840">
                <a:tc>
                  <a:txBody>
                    <a:bodyPr/>
                    <a:lstStyle/>
                    <a:p>
                      <a:pPr algn="ctr"/>
                      <a:r>
                        <a:rPr lang="zh-CN" altLang="en-US" sz="2000" dirty="0">
                          <a:latin typeface="KaiTi" panose="02010609060101010101" pitchFamily="49" charset="-122"/>
                          <a:ea typeface="KaiTi" panose="02010609060101010101" pitchFamily="49" charset="-122"/>
                        </a:rPr>
                        <a:t>非</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女</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有</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不会出现这种情况</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672465"/>
                  </a:ext>
                </a:extLst>
              </a:tr>
              <a:tr h="370840">
                <a:tc>
                  <a:txBody>
                    <a:bodyPr/>
                    <a:lstStyle/>
                    <a:p>
                      <a:pPr algn="ctr"/>
                      <a:r>
                        <a:rPr lang="zh-CN" altLang="en-US" sz="2000" dirty="0">
                          <a:latin typeface="KaiTi" panose="02010609060101010101" pitchFamily="49" charset="-122"/>
                          <a:ea typeface="KaiTi" panose="02010609060101010101" pitchFamily="49" charset="-122"/>
                        </a:rPr>
                        <a:t>是</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男</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无</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否</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70840">
                <a:tc>
                  <a:txBody>
                    <a:bodyPr/>
                    <a:lstStyle/>
                    <a:p>
                      <a:pPr algn="ctr"/>
                      <a:r>
                        <a:rPr lang="zh-CN" altLang="en-US" sz="2000" dirty="0">
                          <a:latin typeface="KaiTi" panose="02010609060101010101" pitchFamily="49" charset="-122"/>
                          <a:ea typeface="KaiTi" panose="02010609060101010101" pitchFamily="49" charset="-122"/>
                        </a:rPr>
                        <a:t>是</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男</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有</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不会出现这种情况</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654564"/>
                  </a:ext>
                </a:extLst>
              </a:tr>
              <a:tr h="370840">
                <a:tc>
                  <a:txBody>
                    <a:bodyPr/>
                    <a:lstStyle/>
                    <a:p>
                      <a:pPr algn="ctr"/>
                      <a:r>
                        <a:rPr lang="zh-CN" altLang="en-US" sz="2000" dirty="0">
                          <a:latin typeface="KaiTi" panose="02010609060101010101" pitchFamily="49" charset="-122"/>
                          <a:ea typeface="KaiTi" panose="02010609060101010101" pitchFamily="49" charset="-122"/>
                        </a:rPr>
                        <a:t>是</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女</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无</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否</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70840">
                <a:tc>
                  <a:txBody>
                    <a:bodyPr/>
                    <a:lstStyle/>
                    <a:p>
                      <a:pPr algn="ctr"/>
                      <a:r>
                        <a:rPr lang="zh-CN" altLang="en-US" sz="2000" dirty="0">
                          <a:latin typeface="KaiTi" panose="02010609060101010101" pitchFamily="49" charset="-122"/>
                          <a:ea typeface="KaiTi" panose="02010609060101010101" pitchFamily="49" charset="-122"/>
                        </a:rPr>
                        <a:t>是</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女</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有</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能</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p:sp>
        <p:nvSpPr>
          <p:cNvPr id="3" name="灯片编号占位符 2">
            <a:extLst>
              <a:ext uri="{FF2B5EF4-FFF2-40B4-BE49-F238E27FC236}">
                <a16:creationId xmlns:a16="http://schemas.microsoft.com/office/drawing/2014/main" id="{B0845439-DED7-6AF3-78AE-CF0C3D13C3B6}"/>
              </a:ext>
            </a:extLst>
          </p:cNvPr>
          <p:cNvSpPr>
            <a:spLocks noGrp="1"/>
          </p:cNvSpPr>
          <p:nvPr>
            <p:ph type="sldNum" sz="quarter" idx="12"/>
          </p:nvPr>
        </p:nvSpPr>
        <p:spPr/>
        <p:txBody>
          <a:bodyPr/>
          <a:lstStyle/>
          <a:p>
            <a:fld id="{392CBAA0-59E6-204E-8F03-85E5040D48B8}" type="slidenum">
              <a:rPr kumimoji="1" lang="zh-CN" altLang="en-US" smtClean="0"/>
              <a:t>59</a:t>
            </a:fld>
            <a:r>
              <a:rPr kumimoji="1" lang="en-US" altLang="zh-CN"/>
              <a:t>/90</a:t>
            </a:r>
            <a:endParaRPr kumimoji="1" lang="zh-CN" altLang="en-US" dirty="0"/>
          </a:p>
        </p:txBody>
      </p:sp>
    </p:spTree>
    <p:extLst>
      <p:ext uri="{BB962C8B-B14F-4D97-AF65-F5344CB8AC3E}">
        <p14:creationId xmlns:p14="http://schemas.microsoft.com/office/powerpoint/2010/main" val="410987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基本逻辑运算</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708903"/>
                <a:ext cx="12192000" cy="463261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与运算：</a:t>
                </a:r>
                <a14:m>
                  <m:oMath xmlns:m="http://schemas.openxmlformats.org/officeDocument/2006/math">
                    <m:sSub>
                      <m:sSubPr>
                        <m:ctrlPr>
                          <a:rPr kumimoji="1" lang="en-US" altLang="zh-CN" sz="2800" b="0" i="1" smtClean="0">
                            <a:latin typeface="Cambria Math" panose="02040503050406030204" pitchFamily="18" charset="0"/>
                            <a:ea typeface="Songti SC" panose="02010600040101010101" pitchFamily="2" charset="-122"/>
                          </a:rPr>
                        </m:ctrlPr>
                      </m:sSubPr>
                      <m:e>
                        <m:r>
                          <a:rPr kumimoji="1" lang="en-US" altLang="zh-CN" sz="2800" b="0" i="1" smtClean="0">
                            <a:latin typeface="Cambria Math" panose="02040503050406030204" pitchFamily="18" charset="0"/>
                            <a:ea typeface="Songti SC" panose="02010600040101010101" pitchFamily="2" charset="-122"/>
                          </a:rPr>
                          <m:t>𝑌</m:t>
                        </m:r>
                      </m:e>
                      <m:sub>
                        <m:r>
                          <a:rPr kumimoji="1" lang="en-US" altLang="zh-CN" sz="2800" b="0" i="1" smtClean="0">
                            <a:latin typeface="Cambria Math" panose="02040503050406030204" pitchFamily="18" charset="0"/>
                            <a:ea typeface="Songti SC" panose="02010600040101010101" pitchFamily="2" charset="-122"/>
                          </a:rPr>
                          <m:t>1</m:t>
                        </m:r>
                      </m:sub>
                    </m:sSub>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𝐴</m:t>
                    </m:r>
                    <m:r>
                      <a:rPr kumimoji="1" lang="en-US" altLang="zh-CN" sz="2800" b="0" i="1" smtClean="0">
                        <a:latin typeface="Cambria Math" panose="02040503050406030204" pitchFamily="18" charset="0"/>
                        <a:ea typeface="Songti SC" panose="02010600040101010101" pitchFamily="2" charset="-122"/>
                      </a:rPr>
                      <m:t>⋅</m:t>
                    </m:r>
                    <m:r>
                      <a:rPr kumimoji="1" lang="en-US" altLang="zh-CN" sz="2800" b="0" i="1" smtClean="0">
                        <a:latin typeface="Cambria Math" panose="02040503050406030204" pitchFamily="18" charset="0"/>
                        <a:ea typeface="Songti SC" panose="02010600040101010101" pitchFamily="2" charset="-122"/>
                      </a:rPr>
                      <m:t>𝐵</m:t>
                    </m:r>
                  </m:oMath>
                </a14:m>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读作“</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𝑌</m:t>
                        </m:r>
                      </m:e>
                      <m:sub>
                        <m:r>
                          <a:rPr kumimoji="1" lang="en-US" altLang="zh-CN" sz="2400" i="1">
                            <a:latin typeface="Cambria Math" panose="02040503050406030204" pitchFamily="18" charset="0"/>
                            <a:ea typeface="Songti SC" panose="02010600040101010101" pitchFamily="2" charset="-122"/>
                          </a:rPr>
                          <m:t>1</m:t>
                        </m:r>
                      </m:sub>
                    </m:sSub>
                    <m:r>
                      <a:rPr kumimoji="1" lang="zh-CN" altLang="en-US" sz="2400" b="0" i="1" smtClean="0">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等于</a:t>
                </a:r>
                <a14:m>
                  <m:oMath xmlns:m="http://schemas.openxmlformats.org/officeDocument/2006/math">
                    <m:r>
                      <a:rPr kumimoji="1" lang="zh-CN" altLang="en-US" sz="2400" b="0" i="0" smtClean="0">
                        <a:latin typeface="Cambria Math" panose="02040503050406030204" pitchFamily="18" charset="0"/>
                        <a:ea typeface="Songti SC" panose="02010600040101010101" pitchFamily="2" charset="-122"/>
                      </a:rPr>
                      <m:t> </m:t>
                    </m:r>
                    <m:r>
                      <a:rPr kumimoji="1" lang="en-US" altLang="zh-CN" sz="2400" i="1">
                        <a:latin typeface="Cambria Math" panose="02040503050406030204" pitchFamily="18" charset="0"/>
                        <a:ea typeface="Songti SC" panose="02010600040101010101" pitchFamily="2" charset="-122"/>
                      </a:rPr>
                      <m:t>𝐴</m:t>
                    </m:r>
                    <m:r>
                      <a:rPr kumimoji="1" lang="zh-CN" altLang="en-US" sz="2400" b="0" i="1" smtClean="0">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与</a:t>
                </a:r>
                <a14:m>
                  <m:oMath xmlns:m="http://schemas.openxmlformats.org/officeDocument/2006/math">
                    <m:r>
                      <a:rPr kumimoji="1" lang="zh-CN" altLang="en-US" sz="2400" b="0" i="0" smtClean="0">
                        <a:latin typeface="Cambria Math" panose="02040503050406030204" pitchFamily="18" charset="0"/>
                        <a:ea typeface="Songti SC" panose="02010600040101010101" pitchFamily="2" charset="-122"/>
                      </a:rPr>
                      <m:t> </m:t>
                    </m:r>
                    <m:r>
                      <a:rPr kumimoji="1" lang="en-US" altLang="zh-CN" sz="2400" b="0" i="1" smtClean="0">
                        <a:latin typeface="Cambria Math" panose="02040503050406030204" pitchFamily="18" charset="0"/>
                        <a:ea typeface="Songti SC" panose="02010600040101010101" pitchFamily="2" charset="-122"/>
                      </a:rPr>
                      <m:t>𝐵</m:t>
                    </m:r>
                  </m:oMath>
                </a14:m>
                <a:r>
                  <a:rPr kumimoji="1" lang="zh-CN" altLang="en-US" sz="2400" dirty="0">
                    <a:latin typeface="KaiTi" panose="02010609060101010101" pitchFamily="49" charset="-122"/>
                    <a:ea typeface="KaiTi" panose="02010609060101010101" pitchFamily="49" charset="-122"/>
                  </a:rPr>
                  <a:t>”</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与运算和算术中的乘法运算很相似，又称逻辑乘法运算，“</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𝑌</m:t>
                        </m:r>
                      </m:e>
                      <m:sub>
                        <m:r>
                          <a:rPr kumimoji="1" lang="en-US" altLang="zh-CN" sz="2400" i="1">
                            <a:latin typeface="Cambria Math" panose="02040503050406030204" pitchFamily="18" charset="0"/>
                            <a:ea typeface="Songti SC" panose="02010600040101010101" pitchFamily="2" charset="-122"/>
                          </a:rPr>
                          <m:t>1</m:t>
                        </m:r>
                      </m:sub>
                    </m:sSub>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等于</a:t>
                </a:r>
                <a14:m>
                  <m:oMath xmlns:m="http://schemas.openxmlformats.org/officeDocument/2006/math">
                    <m:r>
                      <a:rPr kumimoji="1" lang="en-US" altLang="zh-CN" sz="2400" i="1">
                        <a:latin typeface="Cambria Math" panose="02040503050406030204" pitchFamily="18" charset="0"/>
                        <a:ea typeface="Songti SC" panose="02010600040101010101" pitchFamily="2" charset="-122"/>
                      </a:rPr>
                      <m:t>𝐴</m:t>
                    </m:r>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乘</a:t>
                </a:r>
                <a14:m>
                  <m:oMath xmlns:m="http://schemas.openxmlformats.org/officeDocument/2006/math">
                    <m:r>
                      <a:rPr kumimoji="1" lang="zh-CN" altLang="en-US" sz="2400">
                        <a:latin typeface="Cambria Math" panose="02040503050406030204" pitchFamily="18" charset="0"/>
                        <a:ea typeface="Songti SC" panose="02010600040101010101" pitchFamily="2" charset="-122"/>
                      </a:rPr>
                      <m:t> </m:t>
                    </m:r>
                    <m:r>
                      <a:rPr kumimoji="1" lang="en-US" altLang="zh-CN" sz="2400" i="1">
                        <a:latin typeface="Cambria Math" panose="02040503050406030204" pitchFamily="18" charset="0"/>
                        <a:ea typeface="Songti SC" panose="02010600040101010101" pitchFamily="2" charset="-122"/>
                      </a:rPr>
                      <m:t>𝐵</m:t>
                    </m:r>
                  </m:oMath>
                </a14:m>
                <a:r>
                  <a:rPr kumimoji="1" lang="zh-CN" altLang="en-US" sz="2400" dirty="0">
                    <a:latin typeface="KaiTi" panose="02010609060101010101" pitchFamily="49" charset="-122"/>
                    <a:ea typeface="KaiTi" panose="02010609060101010101" pitchFamily="49" charset="-122"/>
                  </a:rPr>
                  <a:t>”</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书写时表示与或者乘的符号</a:t>
                </a:r>
                <a14:m>
                  <m:oMath xmlns:m="http://schemas.openxmlformats.org/officeDocument/2006/math">
                    <m:r>
                      <a:rPr kumimoji="1" lang="zh-CN" altLang="en-US" sz="2400" b="0" i="0"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常省略</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或运算：</a:t>
                </a:r>
                <a14:m>
                  <m:oMath xmlns:m="http://schemas.openxmlformats.org/officeDocument/2006/math">
                    <m:sSub>
                      <m:sSubPr>
                        <m:ctrlPr>
                          <a:rPr kumimoji="1" lang="en-US" altLang="zh-CN" sz="2800" i="1">
                            <a:latin typeface="Cambria Math" panose="02040503050406030204" pitchFamily="18" charset="0"/>
                            <a:ea typeface="Songti SC" panose="02010600040101010101" pitchFamily="2" charset="-122"/>
                          </a:rPr>
                        </m:ctrlPr>
                      </m:sSubPr>
                      <m:e>
                        <m:r>
                          <a:rPr kumimoji="1" lang="en-US" altLang="zh-CN" sz="2800" i="1">
                            <a:latin typeface="Cambria Math" panose="02040503050406030204" pitchFamily="18" charset="0"/>
                            <a:ea typeface="Songti SC" panose="02010600040101010101" pitchFamily="2" charset="-122"/>
                          </a:rPr>
                          <m:t>𝑌</m:t>
                        </m:r>
                      </m:e>
                      <m:sub>
                        <m:r>
                          <a:rPr kumimoji="1" lang="en-US" altLang="zh-CN" sz="2800" b="0" i="1" smtClean="0">
                            <a:latin typeface="Cambria Math" panose="02040503050406030204" pitchFamily="18" charset="0"/>
                            <a:ea typeface="Songti SC" panose="02010600040101010101" pitchFamily="2" charset="-122"/>
                          </a:rPr>
                          <m:t>2</m:t>
                        </m:r>
                      </m:sub>
                    </m:sSub>
                    <m:r>
                      <a:rPr kumimoji="1" lang="en-US" altLang="zh-CN" sz="2800" i="1">
                        <a:latin typeface="Cambria Math" panose="02040503050406030204" pitchFamily="18" charset="0"/>
                        <a:ea typeface="Songti SC" panose="02010600040101010101" pitchFamily="2" charset="-122"/>
                      </a:rPr>
                      <m:t>=</m:t>
                    </m:r>
                    <m:r>
                      <a:rPr kumimoji="1" lang="en-US" altLang="zh-CN" sz="2800" i="1">
                        <a:latin typeface="Cambria Math" panose="02040503050406030204" pitchFamily="18" charset="0"/>
                        <a:ea typeface="Songti SC" panose="02010600040101010101" pitchFamily="2" charset="-122"/>
                      </a:rPr>
                      <m:t>𝐴</m:t>
                    </m:r>
                    <m:r>
                      <a:rPr kumimoji="1" lang="en-US" altLang="zh-CN" sz="2800" b="0" i="1" smtClean="0">
                        <a:latin typeface="Cambria Math" panose="02040503050406030204" pitchFamily="18" charset="0"/>
                        <a:ea typeface="Songti SC" panose="02010600040101010101" pitchFamily="2" charset="-122"/>
                      </a:rPr>
                      <m:t>+</m:t>
                    </m:r>
                    <m:r>
                      <a:rPr kumimoji="1" lang="en-US" altLang="zh-CN" sz="2800" i="1">
                        <a:latin typeface="Cambria Math" panose="02040503050406030204" pitchFamily="18" charset="0"/>
                        <a:ea typeface="Songti SC" panose="02010600040101010101" pitchFamily="2" charset="-122"/>
                      </a:rPr>
                      <m:t>𝐵</m:t>
                    </m:r>
                  </m:oMath>
                </a14:m>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逻辑加法运算，读作“</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2</m:t>
                        </m:r>
                      </m:sub>
                    </m:sSub>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等于</a:t>
                </a:r>
                <a14:m>
                  <m:oMath xmlns:m="http://schemas.openxmlformats.org/officeDocument/2006/math">
                    <m:r>
                      <a:rPr kumimoji="1" lang="en-US" altLang="zh-CN" sz="2400" i="1">
                        <a:latin typeface="Cambria Math" panose="02040503050406030204" pitchFamily="18" charset="0"/>
                        <a:ea typeface="Songti SC" panose="02010600040101010101" pitchFamily="2" charset="-122"/>
                      </a:rPr>
                      <m:t>𝐴</m:t>
                    </m:r>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或</a:t>
                </a:r>
                <a14:m>
                  <m:oMath xmlns:m="http://schemas.openxmlformats.org/officeDocument/2006/math">
                    <m:r>
                      <a:rPr kumimoji="1" lang="zh-CN" altLang="en-US" sz="2400">
                        <a:latin typeface="Cambria Math" panose="02040503050406030204" pitchFamily="18" charset="0"/>
                        <a:ea typeface="Songti SC" panose="02010600040101010101" pitchFamily="2" charset="-122"/>
                      </a:rPr>
                      <m:t> </m:t>
                    </m:r>
                    <m:r>
                      <a:rPr kumimoji="1" lang="en-US" altLang="zh-CN" sz="2400" i="1">
                        <a:latin typeface="Cambria Math" panose="02040503050406030204" pitchFamily="18" charset="0"/>
                        <a:ea typeface="Songti SC" panose="02010600040101010101" pitchFamily="2" charset="-122"/>
                      </a:rPr>
                      <m:t>𝐵</m:t>
                    </m:r>
                  </m:oMath>
                </a14:m>
                <a:r>
                  <a:rPr kumimoji="1" lang="zh-CN" altLang="en-US" sz="2400" dirty="0">
                    <a:latin typeface="KaiTi" panose="02010609060101010101" pitchFamily="49" charset="-122"/>
                    <a:ea typeface="KaiTi" panose="02010609060101010101" pitchFamily="49" charset="-122"/>
                  </a:rPr>
                  <a:t>”，“</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2</m:t>
                        </m:r>
                      </m:sub>
                    </m:sSub>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等于</a:t>
                </a:r>
                <a14:m>
                  <m:oMath xmlns:m="http://schemas.openxmlformats.org/officeDocument/2006/math">
                    <m:r>
                      <a:rPr kumimoji="1" lang="en-US" altLang="zh-CN" sz="2400" i="1">
                        <a:latin typeface="Cambria Math" panose="02040503050406030204" pitchFamily="18" charset="0"/>
                        <a:ea typeface="Songti SC" panose="02010600040101010101" pitchFamily="2" charset="-122"/>
                      </a:rPr>
                      <m:t>𝐴</m:t>
                    </m:r>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加</a:t>
                </a:r>
                <a14:m>
                  <m:oMath xmlns:m="http://schemas.openxmlformats.org/officeDocument/2006/math">
                    <m:r>
                      <a:rPr kumimoji="1" lang="zh-CN" altLang="en-US" sz="2400">
                        <a:latin typeface="Cambria Math" panose="02040503050406030204" pitchFamily="18" charset="0"/>
                        <a:ea typeface="Songti SC" panose="02010600040101010101" pitchFamily="2" charset="-122"/>
                      </a:rPr>
                      <m:t> </m:t>
                    </m:r>
                    <m:r>
                      <a:rPr kumimoji="1" lang="en-US" altLang="zh-CN" sz="2400" i="1">
                        <a:latin typeface="Cambria Math" panose="02040503050406030204" pitchFamily="18" charset="0"/>
                        <a:ea typeface="Songti SC" panose="02010600040101010101" pitchFamily="2" charset="-122"/>
                      </a:rPr>
                      <m:t>𝐵</m:t>
                    </m:r>
                  </m:oMath>
                </a14:m>
                <a:r>
                  <a:rPr kumimoji="1" lang="zh-CN" altLang="en-US" sz="2400" dirty="0">
                    <a:latin typeface="KaiTi" panose="02010609060101010101" pitchFamily="49" charset="-122"/>
                    <a:ea typeface="KaiTi" panose="02010609060101010101" pitchFamily="49" charset="-122"/>
                  </a:rPr>
                  <a:t>”</a:t>
                </a: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非运算：</a:t>
                </a:r>
                <a:r>
                  <a:rPr kumimoji="1" lang="en-US" altLang="zh-CN" sz="2800" dirty="0">
                    <a:ea typeface="Songti SC" panose="02010600040101010101" pitchFamily="2" charset="-122"/>
                  </a:rPr>
                  <a:t> </a:t>
                </a:r>
                <a14:m>
                  <m:oMath xmlns:m="http://schemas.openxmlformats.org/officeDocument/2006/math">
                    <m:sSub>
                      <m:sSubPr>
                        <m:ctrlPr>
                          <a:rPr kumimoji="1" lang="en-US" altLang="zh-CN" sz="2800" i="1">
                            <a:latin typeface="Cambria Math" panose="02040503050406030204" pitchFamily="18" charset="0"/>
                            <a:ea typeface="Songti SC" panose="02010600040101010101" pitchFamily="2" charset="-122"/>
                          </a:rPr>
                        </m:ctrlPr>
                      </m:sSubPr>
                      <m:e>
                        <m:r>
                          <a:rPr kumimoji="1" lang="en-US" altLang="zh-CN" sz="2800" i="1">
                            <a:latin typeface="Cambria Math" panose="02040503050406030204" pitchFamily="18" charset="0"/>
                            <a:ea typeface="Songti SC" panose="02010600040101010101" pitchFamily="2" charset="-122"/>
                          </a:rPr>
                          <m:t>𝑌</m:t>
                        </m:r>
                      </m:e>
                      <m:sub>
                        <m:r>
                          <a:rPr kumimoji="1" lang="en-US" altLang="zh-CN" sz="2800" b="0" i="1" smtClean="0">
                            <a:latin typeface="Cambria Math" panose="02040503050406030204" pitchFamily="18" charset="0"/>
                            <a:ea typeface="Songti SC" panose="02010600040101010101" pitchFamily="2" charset="-122"/>
                          </a:rPr>
                          <m:t>3</m:t>
                        </m:r>
                      </m:sub>
                    </m:sSub>
                    <m:r>
                      <a:rPr kumimoji="1" lang="en-US" altLang="zh-CN" sz="2800" i="1">
                        <a:latin typeface="Cambria Math" panose="02040503050406030204" pitchFamily="18" charset="0"/>
                        <a:ea typeface="Songti SC" panose="02010600040101010101" pitchFamily="2" charset="-122"/>
                      </a:rPr>
                      <m:t>=</m:t>
                    </m:r>
                    <m:acc>
                      <m:accPr>
                        <m:chr m:val="̅"/>
                        <m:ctrlPr>
                          <a:rPr kumimoji="1" lang="en-US" altLang="zh-CN" sz="2800" i="1" smtClean="0">
                            <a:latin typeface="Cambria Math" panose="02040503050406030204" pitchFamily="18" charset="0"/>
                            <a:ea typeface="Songti SC" panose="02010600040101010101" pitchFamily="2" charset="-122"/>
                          </a:rPr>
                        </m:ctrlPr>
                      </m:accPr>
                      <m:e>
                        <m:r>
                          <a:rPr kumimoji="1" lang="en-US" altLang="zh-CN" sz="2800" b="0" i="1" smtClean="0">
                            <a:latin typeface="Cambria Math" panose="02040503050406030204" pitchFamily="18" charset="0"/>
                            <a:ea typeface="Songti SC" panose="02010600040101010101" pitchFamily="2" charset="-122"/>
                          </a:rPr>
                          <m:t>𝐴</m:t>
                        </m:r>
                      </m:e>
                    </m:acc>
                  </m:oMath>
                </a14:m>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逻辑非运算，逻辑反运算，读作“</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3</m:t>
                        </m:r>
                      </m:sub>
                    </m:sSub>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等于</a:t>
                </a:r>
                <a14:m>
                  <m:oMath xmlns:m="http://schemas.openxmlformats.org/officeDocument/2006/math">
                    <m:r>
                      <a:rPr kumimoji="1" lang="en-US" altLang="zh-CN" sz="2400" i="1">
                        <a:latin typeface="Cambria Math" panose="02040503050406030204" pitchFamily="18" charset="0"/>
                        <a:ea typeface="Songti SC" panose="02010600040101010101" pitchFamily="2" charset="-122"/>
                      </a:rPr>
                      <m:t>𝐴</m:t>
                    </m:r>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非”，“</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r>
                          <a:rPr kumimoji="1" lang="en-US" altLang="zh-CN" sz="2400" i="1">
                            <a:latin typeface="Cambria Math" panose="02040503050406030204" pitchFamily="18" charset="0"/>
                            <a:ea typeface="Songti SC" panose="02010600040101010101" pitchFamily="2" charset="-122"/>
                          </a:rPr>
                          <m:t>𝑌</m:t>
                        </m:r>
                      </m:e>
                      <m:sub>
                        <m:r>
                          <a:rPr kumimoji="1" lang="en-US" altLang="zh-CN" sz="2400" i="1">
                            <a:latin typeface="Cambria Math" panose="02040503050406030204" pitchFamily="18" charset="0"/>
                            <a:ea typeface="Songti SC" panose="02010600040101010101" pitchFamily="2" charset="-122"/>
                          </a:rPr>
                          <m:t>3</m:t>
                        </m:r>
                      </m:sub>
                    </m:sSub>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等于</a:t>
                </a:r>
                <a14:m>
                  <m:oMath xmlns:m="http://schemas.openxmlformats.org/officeDocument/2006/math">
                    <m:r>
                      <a:rPr kumimoji="1" lang="en-US" altLang="zh-CN" sz="2400" i="1">
                        <a:latin typeface="Cambria Math" panose="02040503050406030204" pitchFamily="18" charset="0"/>
                        <a:ea typeface="Songti SC" panose="02010600040101010101" pitchFamily="2" charset="-122"/>
                      </a:rPr>
                      <m:t>𝐴</m:t>
                    </m:r>
                    <m:r>
                      <a:rPr kumimoji="1" lang="zh-CN" altLang="en-US" sz="2400" i="1">
                        <a:latin typeface="Cambria Math" panose="02040503050406030204" pitchFamily="18" charset="0"/>
                        <a:ea typeface="Songti SC" panose="02010600040101010101" pitchFamily="2" charset="-122"/>
                      </a:rPr>
                      <m:t> </m:t>
                    </m:r>
                  </m:oMath>
                </a14:m>
                <a:r>
                  <a:rPr kumimoji="1" lang="zh-CN" altLang="en-US" sz="2400" dirty="0">
                    <a:latin typeface="KaiTi" panose="02010609060101010101" pitchFamily="49" charset="-122"/>
                    <a:ea typeface="KaiTi" panose="02010609060101010101" pitchFamily="49" charset="-122"/>
                  </a:rPr>
                  <a:t>反”</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708903"/>
                <a:ext cx="12192000" cy="4632615"/>
              </a:xfrm>
              <a:prstGeom prst="rect">
                <a:avLst/>
              </a:prstGeom>
              <a:blipFill>
                <a:blip r:embed="rId2"/>
                <a:stretch>
                  <a:fillRect l="-938" t="-820" b="-163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0C5FBC23-18A9-5C43-CAB8-E8CFE4563218}"/>
              </a:ext>
            </a:extLst>
          </p:cNvPr>
          <p:cNvSpPr>
            <a:spLocks noGrp="1"/>
          </p:cNvSpPr>
          <p:nvPr>
            <p:ph type="sldNum" sz="quarter" idx="12"/>
          </p:nvPr>
        </p:nvSpPr>
        <p:spPr/>
        <p:txBody>
          <a:bodyPr/>
          <a:lstStyle/>
          <a:p>
            <a:fld id="{392CBAA0-59E6-204E-8F03-85E5040D48B8}" type="slidenum">
              <a:rPr kumimoji="1" lang="zh-CN" altLang="en-US" smtClean="0"/>
              <a:t>6</a:t>
            </a:fld>
            <a:r>
              <a:rPr kumimoji="1" lang="en-US" altLang="zh-CN"/>
              <a:t>/90</a:t>
            </a:r>
            <a:endParaRPr kumimoji="1" lang="zh-CN" altLang="en-US" dirty="0"/>
          </a:p>
        </p:txBody>
      </p:sp>
    </p:spTree>
    <p:extLst>
      <p:ext uri="{BB962C8B-B14F-4D97-AF65-F5344CB8AC3E}">
        <p14:creationId xmlns:p14="http://schemas.microsoft.com/office/powerpoint/2010/main" val="3639687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2.4</a:t>
            </a:r>
            <a:r>
              <a:rPr kumimoji="1" lang="zh-CN" altLang="en-US" dirty="0"/>
              <a:t> 具有约束的逻辑函数的化简</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DCDD22C-B2E8-F74B-AD9B-1399F20913E7}"/>
                  </a:ext>
                </a:extLst>
              </p:cNvPr>
              <p:cNvSpPr txBox="1"/>
              <p:nvPr/>
            </p:nvSpPr>
            <p:spPr>
              <a:xfrm>
                <a:off x="474391" y="938607"/>
                <a:ext cx="11181522" cy="1302088"/>
              </a:xfrm>
              <a:prstGeom prst="rect">
                <a:avLst/>
              </a:prstGeom>
              <a:noFill/>
            </p:spPr>
            <p:txBody>
              <a:bodyPr wrap="square" rtlCol="0">
                <a:spAutoFit/>
              </a:bodyPr>
              <a:lstStyle/>
              <a:p>
                <a:pPr>
                  <a:lnSpc>
                    <a:spcPct val="114000"/>
                  </a:lnSpc>
                </a:pPr>
                <a:r>
                  <a:rPr kumimoji="1" lang="zh-CN" altLang="en-US" sz="2400" dirty="0">
                    <a:latin typeface="Myriad Pro" panose="020B0503030403020204" pitchFamily="34" charset="0"/>
                    <a:ea typeface="Songti SC" panose="02010600040101010101" pitchFamily="2" charset="-122"/>
                  </a:rPr>
                  <a:t>分析：</a:t>
                </a:r>
                <a:r>
                  <a:rPr kumimoji="1" lang="zh-CN" altLang="en-US" sz="2400" dirty="0">
                    <a:latin typeface="KaiTi" panose="02010609060101010101" pitchFamily="49" charset="-122"/>
                    <a:ea typeface="KaiTi" panose="02010609060101010101" pitchFamily="49" charset="-122"/>
                  </a:rPr>
                  <a:t>若用</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分别表示单位、性别、演出票，为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时表示非本单位、男同志、</a:t>
                </a:r>
                <a:r>
                  <a:rPr kumimoji="1" lang="en-US" altLang="zh-CN" sz="2400" dirty="0">
                    <a:latin typeface="KaiTi" panose="02010609060101010101" pitchFamily="49" charset="-122"/>
                    <a:ea typeface="KaiTi" panose="02010609060101010101" pitchFamily="49" charset="-122"/>
                  </a:rPr>
                  <a:t>	</a:t>
                </a:r>
                <a:r>
                  <a:rPr kumimoji="1" lang="zh-CN" altLang="en-US" sz="2400" dirty="0">
                    <a:latin typeface="KaiTi" panose="02010609060101010101" pitchFamily="49" charset="-122"/>
                    <a:ea typeface="KaiTi" panose="02010609060101010101" pitchFamily="49" charset="-122"/>
                  </a:rPr>
                  <a:t>无票，为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时表示是本单位、女同志、有票；用</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oMath>
                </a14:m>
                <a:r>
                  <a:rPr kumimoji="1" lang="zh-CN" altLang="en-US" sz="2400" dirty="0">
                    <a:latin typeface="KaiTi" panose="02010609060101010101" pitchFamily="49" charset="-122"/>
                    <a:ea typeface="KaiTi" panose="02010609060101010101" pitchFamily="49" charset="-122"/>
                  </a:rPr>
                  <a:t>表示能否进场，为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时不能</a:t>
                </a:r>
                <a:r>
                  <a:rPr kumimoji="1" lang="en-US" altLang="zh-CN" sz="2400" dirty="0">
                    <a:latin typeface="KaiTi" panose="02010609060101010101" pitchFamily="49" charset="-122"/>
                    <a:ea typeface="KaiTi" panose="02010609060101010101" pitchFamily="49" charset="-122"/>
                  </a:rPr>
                  <a:t>	</a:t>
                </a:r>
                <a:r>
                  <a:rPr kumimoji="1" lang="zh-CN" altLang="en-US" sz="2400" dirty="0">
                    <a:latin typeface="KaiTi" panose="02010609060101010101" pitchFamily="49" charset="-122"/>
                    <a:ea typeface="KaiTi" panose="02010609060101010101" pitchFamily="49" charset="-122"/>
                  </a:rPr>
                  <a:t>进场，为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时表示能进场，则真值表为</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6" name="文本框 5">
                <a:extLst>
                  <a:ext uri="{FF2B5EF4-FFF2-40B4-BE49-F238E27FC236}">
                    <a16:creationId xmlns:a16="http://schemas.microsoft.com/office/drawing/2014/main" id="{1DCDD22C-B2E8-F74B-AD9B-1399F20913E7}"/>
                  </a:ext>
                </a:extLst>
              </p:cNvPr>
              <p:cNvSpPr txBox="1">
                <a:spLocks noRot="1" noChangeAspect="1" noMove="1" noResize="1" noEditPoints="1" noAdjustHandles="1" noChangeArrowheads="1" noChangeShapeType="1" noTextEdit="1"/>
              </p:cNvSpPr>
              <p:nvPr/>
            </p:nvSpPr>
            <p:spPr>
              <a:xfrm>
                <a:off x="474391" y="938607"/>
                <a:ext cx="11181522" cy="1302088"/>
              </a:xfrm>
              <a:prstGeom prst="rect">
                <a:avLst/>
              </a:prstGeom>
              <a:blipFill>
                <a:blip r:embed="rId2"/>
                <a:stretch>
                  <a:fillRect l="-908" t="-2885" r="-3632" b="-9615"/>
                </a:stretch>
              </a:blipFill>
            </p:spPr>
            <p:txBody>
              <a:bodyPr/>
              <a:lstStyle/>
              <a:p>
                <a:r>
                  <a:rPr lang="zh-CN" altLang="en-US">
                    <a:noFill/>
                  </a:rPr>
                  <a:t> </a:t>
                </a:r>
              </a:p>
            </p:txBody>
          </p:sp>
        </mc:Fallback>
      </mc:AlternateContent>
      <p:graphicFrame>
        <p:nvGraphicFramePr>
          <p:cNvPr id="2" name="表格 2">
            <a:extLst>
              <a:ext uri="{FF2B5EF4-FFF2-40B4-BE49-F238E27FC236}">
                <a16:creationId xmlns:a16="http://schemas.microsoft.com/office/drawing/2014/main" id="{D7042BAD-F242-1B93-08E3-1036483FCBC8}"/>
              </a:ext>
            </a:extLst>
          </p:cNvPr>
          <p:cNvGraphicFramePr>
            <a:graphicFrameLocks noGrp="1"/>
          </p:cNvGraphicFramePr>
          <p:nvPr>
            <p:extLst>
              <p:ext uri="{D42A27DB-BD31-4B8C-83A1-F6EECF244321}">
                <p14:modId xmlns:p14="http://schemas.microsoft.com/office/powerpoint/2010/main" val="699090396"/>
              </p:ext>
            </p:extLst>
          </p:nvPr>
        </p:nvGraphicFramePr>
        <p:xfrm>
          <a:off x="474391" y="2705166"/>
          <a:ext cx="5155239" cy="3627120"/>
        </p:xfrm>
        <a:graphic>
          <a:graphicData uri="http://schemas.openxmlformats.org/drawingml/2006/table">
            <a:tbl>
              <a:tblPr firstRow="1" bandRow="1">
                <a:tableStyleId>{5C22544A-7EE6-4342-B048-85BDC9FD1C3A}</a:tableStyleId>
              </a:tblPr>
              <a:tblGrid>
                <a:gridCol w="955824">
                  <a:extLst>
                    <a:ext uri="{9D8B030D-6E8A-4147-A177-3AD203B41FA5}">
                      <a16:colId xmlns:a16="http://schemas.microsoft.com/office/drawing/2014/main" val="3444031004"/>
                    </a:ext>
                  </a:extLst>
                </a:gridCol>
                <a:gridCol w="818067">
                  <a:extLst>
                    <a:ext uri="{9D8B030D-6E8A-4147-A177-3AD203B41FA5}">
                      <a16:colId xmlns:a16="http://schemas.microsoft.com/office/drawing/2014/main" val="1893476308"/>
                    </a:ext>
                  </a:extLst>
                </a:gridCol>
                <a:gridCol w="895979">
                  <a:extLst>
                    <a:ext uri="{9D8B030D-6E8A-4147-A177-3AD203B41FA5}">
                      <a16:colId xmlns:a16="http://schemas.microsoft.com/office/drawing/2014/main" val="3449258288"/>
                    </a:ext>
                  </a:extLst>
                </a:gridCol>
                <a:gridCol w="771321">
                  <a:extLst>
                    <a:ext uri="{9D8B030D-6E8A-4147-A177-3AD203B41FA5}">
                      <a16:colId xmlns:a16="http://schemas.microsoft.com/office/drawing/2014/main" val="92339429"/>
                    </a:ext>
                  </a:extLst>
                </a:gridCol>
                <a:gridCol w="1714048">
                  <a:extLst>
                    <a:ext uri="{9D8B030D-6E8A-4147-A177-3AD203B41FA5}">
                      <a16:colId xmlns:a16="http://schemas.microsoft.com/office/drawing/2014/main" val="788752316"/>
                    </a:ext>
                  </a:extLst>
                </a:gridCol>
              </a:tblGrid>
              <a:tr h="37084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zh-CN" altLang="en-US" sz="2400" dirty="0">
                          <a:latin typeface="Songti SC" panose="02010600040101010101" pitchFamily="2" charset="-122"/>
                          <a:ea typeface="Songti SC" panose="02010600040101010101" pitchFamily="2" charset="-122"/>
                        </a:rPr>
                        <a:t>说明</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10685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672465"/>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654564"/>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2B6BAB45-50B7-45F7-DF15-C3ED6A0341CA}"/>
                  </a:ext>
                </a:extLst>
              </p:cNvPr>
              <p:cNvSpPr txBox="1"/>
              <p:nvPr/>
            </p:nvSpPr>
            <p:spPr>
              <a:xfrm>
                <a:off x="5781117" y="2764801"/>
                <a:ext cx="6255171" cy="329391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𝐴𝐵𝐶</m:t>
                    </m:r>
                  </m:oMath>
                </a14:m>
                <a:r>
                  <a:rPr kumimoji="1" lang="zh-CN" altLang="en-US" sz="2400" dirty="0">
                    <a:latin typeface="KaiTi" panose="02010609060101010101" pitchFamily="49" charset="-122"/>
                    <a:ea typeface="KaiTi" panose="02010609060101010101" pitchFamily="49" charset="-122"/>
                  </a:rPr>
                  <a:t>的取值只可能出现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000,010,100,111</m:t>
                    </m:r>
                  </m:oMath>
                </a14:m>
                <a:r>
                  <a:rPr kumimoji="1" lang="zh-CN" altLang="en-US" sz="2400" dirty="0">
                    <a:latin typeface="KaiTi" panose="02010609060101010101" pitchFamily="49" charset="-122"/>
                    <a:ea typeface="KaiTi" panose="02010609060101010101" pitchFamily="49" charset="-122"/>
                  </a:rPr>
                  <a:t>，而不会出现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001,011,101</m:t>
                    </m:r>
                  </m:oMath>
                </a14:m>
                <a:r>
                  <a:rPr kumimoji="1" lang="zh-CN" altLang="en-US" sz="2400" dirty="0">
                    <a:latin typeface="KaiTi" panose="02010609060101010101" pitchFamily="49" charset="-122"/>
                    <a:ea typeface="KaiTi" panose="02010609060101010101" pitchFamily="49" charset="-122"/>
                  </a:rPr>
                  <a:t>，因为演出票只发给在本单位工作的女同志</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这说明</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之间有着一定的制约关系，因此称这三个变量是一组</a:t>
                </a:r>
                <a:r>
                  <a:rPr kumimoji="1" lang="zh-CN" altLang="en-US" sz="2400" dirty="0">
                    <a:solidFill>
                      <a:srgbClr val="0000FF"/>
                    </a:solidFill>
                    <a:latin typeface="KaiTi" panose="02010609060101010101" pitchFamily="49" charset="-122"/>
                    <a:ea typeface="KaiTi" panose="02010609060101010101" pitchFamily="49" charset="-122"/>
                  </a:rPr>
                  <a:t>有约束的变量</a:t>
                </a:r>
                <a:endParaRPr kumimoji="1" lang="en-US" altLang="zh-CN" sz="2400" dirty="0">
                  <a:solidFill>
                    <a:srgbClr val="0000FF"/>
                  </a:solidFill>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400" dirty="0">
                    <a:solidFill>
                      <a:srgbClr val="FF0000"/>
                    </a:solidFill>
                    <a:latin typeface="KaiTi" panose="02010609060101010101" pitchFamily="49" charset="-122"/>
                    <a:ea typeface="KaiTi" panose="02010609060101010101" pitchFamily="49" charset="-122"/>
                  </a:rPr>
                  <a:t>由有约束的变量所决定的逻辑函数，称为有约束的逻辑函数</a:t>
                </a:r>
                <a:endParaRPr kumimoji="1" lang="en-US" altLang="zh-CN" sz="2400" dirty="0">
                  <a:solidFill>
                    <a:srgbClr val="FF0000"/>
                  </a:solidFill>
                  <a:latin typeface="KaiTi" panose="02010609060101010101" pitchFamily="49" charset="-122"/>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2B6BAB45-50B7-45F7-DF15-C3ED6A0341CA}"/>
                  </a:ext>
                </a:extLst>
              </p:cNvPr>
              <p:cNvSpPr txBox="1">
                <a:spLocks noRot="1" noChangeAspect="1" noMove="1" noResize="1" noEditPoints="1" noAdjustHandles="1" noChangeArrowheads="1" noChangeShapeType="1" noTextEdit="1"/>
              </p:cNvSpPr>
              <p:nvPr/>
            </p:nvSpPr>
            <p:spPr>
              <a:xfrm>
                <a:off x="5781117" y="2764801"/>
                <a:ext cx="6255171" cy="3293915"/>
              </a:xfrm>
              <a:prstGeom prst="rect">
                <a:avLst/>
              </a:prstGeom>
              <a:blipFill>
                <a:blip r:embed="rId3"/>
                <a:stretch>
                  <a:fillRect l="-1420" t="-1533" r="-6491" b="-3448"/>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1617CE2E-5F47-82F7-07D1-B429B5673D7A}"/>
              </a:ext>
            </a:extLst>
          </p:cNvPr>
          <p:cNvSpPr>
            <a:spLocks noGrp="1"/>
          </p:cNvSpPr>
          <p:nvPr>
            <p:ph type="sldNum" sz="quarter" idx="12"/>
          </p:nvPr>
        </p:nvSpPr>
        <p:spPr/>
        <p:txBody>
          <a:bodyPr/>
          <a:lstStyle/>
          <a:p>
            <a:fld id="{392CBAA0-59E6-204E-8F03-85E5040D48B8}" type="slidenum">
              <a:rPr kumimoji="1" lang="zh-CN" altLang="en-US" smtClean="0"/>
              <a:t>60</a:t>
            </a:fld>
            <a:r>
              <a:rPr kumimoji="1" lang="en-US" altLang="zh-CN"/>
              <a:t>/90</a:t>
            </a:r>
            <a:endParaRPr kumimoji="1" lang="zh-CN" altLang="en-US" dirty="0"/>
          </a:p>
        </p:txBody>
      </p:sp>
    </p:spTree>
    <p:extLst>
      <p:ext uri="{BB962C8B-B14F-4D97-AF65-F5344CB8AC3E}">
        <p14:creationId xmlns:p14="http://schemas.microsoft.com/office/powerpoint/2010/main" val="40267260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约束项与约束条件</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DCDD22C-B2E8-F74B-AD9B-1399F20913E7}"/>
                  </a:ext>
                </a:extLst>
              </p:cNvPr>
              <p:cNvSpPr txBox="1"/>
              <p:nvPr/>
            </p:nvSpPr>
            <p:spPr>
              <a:xfrm>
                <a:off x="0" y="958485"/>
                <a:ext cx="12192000" cy="3666068"/>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不会出现的变量取值所对应的最小项称为</a:t>
                </a:r>
                <a:r>
                  <a:rPr kumimoji="1" lang="zh-CN" altLang="en-US" sz="2800" dirty="0">
                    <a:solidFill>
                      <a:srgbClr val="FF0000"/>
                    </a:solidFill>
                    <a:latin typeface="Myriad Pro" panose="020B0503030403020204" pitchFamily="34" charset="0"/>
                    <a:ea typeface="Songti SC" panose="02010600040101010101" pitchFamily="2" charset="-122"/>
                  </a:rPr>
                  <a:t>约束项</a:t>
                </a:r>
                <a:endParaRPr kumimoji="1" lang="en-US" altLang="zh-CN" sz="2800" dirty="0">
                  <a:solidFill>
                    <a:srgbClr val="FF0000"/>
                  </a:solidFill>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𝐴𝐵𝐶</m:t>
                    </m:r>
                  </m:oMath>
                </a14:m>
                <a:r>
                  <a:rPr kumimoji="1" lang="zh-CN" altLang="en-US" sz="2400" dirty="0">
                    <a:latin typeface="KaiTi" panose="02010609060101010101" pitchFamily="49" charset="-122"/>
                    <a:ea typeface="KaiTi" panose="02010609060101010101" pitchFamily="49" charset="-122"/>
                  </a:rPr>
                  <a:t>的取值只可能出现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000,010,100,111</m:t>
                    </m:r>
                  </m:oMath>
                </a14:m>
                <a:r>
                  <a:rPr kumimoji="1" lang="zh-CN" altLang="en-US" sz="2400" dirty="0">
                    <a:latin typeface="KaiTi" panose="02010609060101010101" pitchFamily="49" charset="-122"/>
                    <a:ea typeface="KaiTi" panose="02010609060101010101" pitchFamily="49" charset="-122"/>
                  </a:rPr>
                  <a:t>，而不会出现</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001,011,101</m:t>
                    </m:r>
                  </m:oMath>
                </a14:m>
                <a:r>
                  <a:rPr kumimoji="1" lang="zh-CN" altLang="en-US" sz="2400" dirty="0">
                    <a:latin typeface="KaiTi" panose="02010609060101010101" pitchFamily="49" charset="-122"/>
                    <a:ea typeface="KaiTi" panose="02010609060101010101" pitchFamily="49" charset="-122"/>
                  </a:rPr>
                  <a:t>，因为演出票只发给在本单位工作的女同志，故约束项为</a:t>
                </a:r>
                <a14:m>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acc>
                      <m:accPr>
                        <m:chr m:val="̅"/>
                        <m:ctrlPr>
                          <a:rPr kumimoji="1" lang="zh-CN" altLang="en-US"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𝐵𝐶</m:t>
                    </m:r>
                    <m:r>
                      <a:rPr kumimoji="1" lang="en-US" altLang="zh-CN" sz="2400" b="0" i="1" smtClean="0">
                        <a:latin typeface="Cambria Math" panose="02040503050406030204" pitchFamily="18" charset="0"/>
                        <a:ea typeface="KaiTi" panose="02010609060101010101" pitchFamily="49" charset="-122"/>
                      </a:rPr>
                      <m:t>,</m:t>
                    </m:r>
                    <m:r>
                      <a:rPr kumimoji="1" lang="zh-CN" altLang="en-US" sz="2400" b="0" i="1"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𝐴</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oMath>
                </a14:m>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由最小项的性质可知，只有对应变量取值出现时，其值才会为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；约束项对应的是不出现的变量取值，所以其值恒为</a:t>
                </a:r>
                <a:r>
                  <a:rPr kumimoji="1" lang="en-US" altLang="zh-CN" sz="2400" dirty="0">
                    <a:latin typeface="KaiTi" panose="02010609060101010101" pitchFamily="49" charset="-122"/>
                    <a:ea typeface="KaiTi" panose="02010609060101010101" pitchFamily="49" charset="-122"/>
                  </a:rPr>
                  <a:t>0</a:t>
                </a: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由约束项加起来所构成的值为</a:t>
                </a:r>
                <a:r>
                  <a:rPr kumimoji="1" lang="en-US" altLang="zh-CN" sz="2800" dirty="0">
                    <a:latin typeface="Myriad Pro" panose="020B0503030403020204" pitchFamily="34" charset="0"/>
                    <a:ea typeface="Songti SC" panose="02010600040101010101" pitchFamily="2" charset="-122"/>
                  </a:rPr>
                  <a:t>0</a:t>
                </a:r>
                <a:r>
                  <a:rPr kumimoji="1" lang="zh-CN" altLang="en-US" sz="2800" dirty="0">
                    <a:latin typeface="Myriad Pro" panose="020B0503030403020204" pitchFamily="34" charset="0"/>
                    <a:ea typeface="Songti SC" panose="02010600040101010101" pitchFamily="2" charset="-122"/>
                  </a:rPr>
                  <a:t>的逻辑表达式，称为</a:t>
                </a:r>
                <a:r>
                  <a:rPr kumimoji="1" lang="zh-CN" altLang="en-US" sz="2800" dirty="0">
                    <a:solidFill>
                      <a:srgbClr val="FF0000"/>
                    </a:solidFill>
                    <a:latin typeface="Myriad Pro" panose="020B0503030403020204" pitchFamily="34" charset="0"/>
                    <a:ea typeface="Songti SC" panose="02010600040101010101" pitchFamily="2" charset="-122"/>
                  </a:rPr>
                  <a:t>约束条件</a:t>
                </a:r>
                <a:endParaRPr kumimoji="1" lang="en-US" altLang="zh-CN" sz="2800" dirty="0">
                  <a:solidFill>
                    <a:srgbClr val="FF0000"/>
                  </a:solidFill>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约束项的值恒为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，所以约束条件是一个值等于</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的条件等式</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6" name="文本框 5">
                <a:extLst>
                  <a:ext uri="{FF2B5EF4-FFF2-40B4-BE49-F238E27FC236}">
                    <a16:creationId xmlns:a16="http://schemas.microsoft.com/office/drawing/2014/main" id="{1DCDD22C-B2E8-F74B-AD9B-1399F20913E7}"/>
                  </a:ext>
                </a:extLst>
              </p:cNvPr>
              <p:cNvSpPr txBox="1">
                <a:spLocks noRot="1" noChangeAspect="1" noMove="1" noResize="1" noEditPoints="1" noAdjustHandles="1" noChangeArrowheads="1" noChangeShapeType="1" noTextEdit="1"/>
              </p:cNvSpPr>
              <p:nvPr/>
            </p:nvSpPr>
            <p:spPr>
              <a:xfrm>
                <a:off x="0" y="958485"/>
                <a:ext cx="12192000" cy="3666068"/>
              </a:xfrm>
              <a:prstGeom prst="rect">
                <a:avLst/>
              </a:prstGeom>
              <a:blipFill>
                <a:blip r:embed="rId2"/>
                <a:stretch>
                  <a:fillRect l="-1041" t="-1034" r="-104" b="-3103"/>
                </a:stretch>
              </a:blipFill>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5736DE35-191A-3862-C82A-D621A97E75FC}"/>
              </a:ext>
            </a:extLst>
          </p:cNvPr>
          <p:cNvSpPr>
            <a:spLocks noGrp="1"/>
          </p:cNvSpPr>
          <p:nvPr>
            <p:ph type="sldNum" sz="quarter" idx="12"/>
          </p:nvPr>
        </p:nvSpPr>
        <p:spPr/>
        <p:txBody>
          <a:bodyPr/>
          <a:lstStyle/>
          <a:p>
            <a:fld id="{392CBAA0-59E6-204E-8F03-85E5040D48B8}" type="slidenum">
              <a:rPr kumimoji="1" lang="zh-CN" altLang="en-US" smtClean="0"/>
              <a:t>61</a:t>
            </a:fld>
            <a:r>
              <a:rPr kumimoji="1" lang="en-US" altLang="zh-CN"/>
              <a:t>/90</a:t>
            </a:r>
            <a:endParaRPr kumimoji="1" lang="zh-CN" altLang="en-US" dirty="0"/>
          </a:p>
        </p:txBody>
      </p:sp>
    </p:spTree>
    <p:extLst>
      <p:ext uri="{BB962C8B-B14F-4D97-AF65-F5344CB8AC3E}">
        <p14:creationId xmlns:p14="http://schemas.microsoft.com/office/powerpoint/2010/main" val="37137187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约束条件的表示方法</a:t>
            </a: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1DCDD22C-B2E8-F74B-AD9B-1399F20913E7}"/>
                  </a:ext>
                </a:extLst>
              </p:cNvPr>
              <p:cNvSpPr txBox="1"/>
              <p:nvPr/>
            </p:nvSpPr>
            <p:spPr>
              <a:xfrm>
                <a:off x="0" y="779581"/>
                <a:ext cx="12192000" cy="1855636"/>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在真值表中，在对应于约束项的变量取值所决定的函数值处记上叉号（</a:t>
                </a:r>
                <a14:m>
                  <m:oMath xmlns:m="http://schemas.openxmlformats.org/officeDocument/2006/math">
                    <m:r>
                      <a:rPr kumimoji="1" lang="en-US" altLang="zh-CN" sz="2800" b="0" i="1" smtClean="0">
                        <a:latin typeface="Cambria Math" panose="02040503050406030204" pitchFamily="18" charset="0"/>
                        <a:ea typeface="Songti SC" panose="02010600040101010101" pitchFamily="2" charset="-122"/>
                      </a:rPr>
                      <m:t>×</m:t>
                    </m:r>
                  </m:oMath>
                </a14:m>
                <a:r>
                  <a:rPr kumimoji="1" lang="zh-CN" altLang="en-US" sz="2800" dirty="0">
                    <a:latin typeface="Myriad Pro" panose="020B0503030403020204" pitchFamily="34" charset="0"/>
                    <a:ea typeface="Songti SC" panose="02010600040101010101" pitchFamily="2" charset="-122"/>
                  </a:rPr>
                  <a:t>）</a:t>
                </a:r>
                <a:endParaRPr kumimoji="1" lang="en-US" altLang="zh-CN" sz="2800" dirty="0">
                  <a:solidFill>
                    <a:srgbClr val="FF0000"/>
                  </a:solidFill>
                  <a:latin typeface="Myriad Pro" panose="020B0503030403020204" pitchFamily="34" charset="0"/>
                  <a:ea typeface="Songti SC" panose="02010600040101010101" pitchFamily="2"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在逻辑表达式中，用等于</a:t>
                </a:r>
                <a:r>
                  <a:rPr kumimoji="1" lang="en-US" altLang="zh-CN" sz="2800" dirty="0">
                    <a:latin typeface="Myriad Pro" panose="020B0503030403020204" pitchFamily="34" charset="0"/>
                    <a:ea typeface="Songti SC" panose="02010600040101010101" pitchFamily="2" charset="-122"/>
                  </a:rPr>
                  <a:t>0</a:t>
                </a:r>
                <a:r>
                  <a:rPr kumimoji="1" lang="zh-CN" altLang="en-US" sz="2800" dirty="0">
                    <a:latin typeface="Myriad Pro" panose="020B0503030403020204" pitchFamily="34" charset="0"/>
                    <a:ea typeface="Songti SC" panose="02010600040101010101" pitchFamily="2" charset="-122"/>
                  </a:rPr>
                  <a:t>的条件等式表示</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Songti SC" panose="02010600040101010101" pitchFamily="2" charset="-122"/>
                    <a:ea typeface="Songti SC" panose="02010600040101010101" pitchFamily="2" charset="-122"/>
                  </a:rPr>
                  <a:t>在卡诺图中，在约束项处记上叉，以区别于其他最小项</a:t>
                </a:r>
                <a:endParaRPr kumimoji="1" lang="en-US" altLang="zh-CN" sz="2800" dirty="0">
                  <a:latin typeface="Songti SC" panose="02010600040101010101" pitchFamily="2" charset="-122"/>
                  <a:ea typeface="Songti SC" panose="02010600040101010101" pitchFamily="2" charset="-122"/>
                </a:endParaRPr>
              </a:p>
            </p:txBody>
          </p:sp>
        </mc:Choice>
        <mc:Fallback xmlns="">
          <p:sp>
            <p:nvSpPr>
              <p:cNvPr id="6" name="文本框 5">
                <a:extLst>
                  <a:ext uri="{FF2B5EF4-FFF2-40B4-BE49-F238E27FC236}">
                    <a16:creationId xmlns:a16="http://schemas.microsoft.com/office/drawing/2014/main" id="{1DCDD22C-B2E8-F74B-AD9B-1399F20913E7}"/>
                  </a:ext>
                </a:extLst>
              </p:cNvPr>
              <p:cNvSpPr txBox="1">
                <a:spLocks noRot="1" noChangeAspect="1" noMove="1" noResize="1" noEditPoints="1" noAdjustHandles="1" noChangeArrowheads="1" noChangeShapeType="1" noTextEdit="1"/>
              </p:cNvSpPr>
              <p:nvPr/>
            </p:nvSpPr>
            <p:spPr>
              <a:xfrm>
                <a:off x="0" y="779581"/>
                <a:ext cx="12192000" cy="1855636"/>
              </a:xfrm>
              <a:prstGeom prst="rect">
                <a:avLst/>
              </a:prstGeom>
              <a:blipFill>
                <a:blip r:embed="rId2"/>
                <a:stretch>
                  <a:fillRect l="-1041" t="-2041" r="-728" b="-81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7" name="表格 2">
                <a:extLst>
                  <a:ext uri="{FF2B5EF4-FFF2-40B4-BE49-F238E27FC236}">
                    <a16:creationId xmlns:a16="http://schemas.microsoft.com/office/drawing/2014/main" id="{D67A6285-F45A-73F4-59B9-C90248681C6B}"/>
                  </a:ext>
                </a:extLst>
              </p:cNvPr>
              <p:cNvGraphicFramePr>
                <a:graphicFrameLocks noGrp="1"/>
              </p:cNvGraphicFramePr>
              <p:nvPr>
                <p:extLst>
                  <p:ext uri="{D42A27DB-BD31-4B8C-83A1-F6EECF244321}">
                    <p14:modId xmlns:p14="http://schemas.microsoft.com/office/powerpoint/2010/main" val="474748280"/>
                  </p:ext>
                </p:extLst>
              </p:nvPr>
            </p:nvGraphicFramePr>
            <p:xfrm>
              <a:off x="308810" y="3000717"/>
              <a:ext cx="3441191" cy="3627120"/>
            </p:xfrm>
            <a:graphic>
              <a:graphicData uri="http://schemas.openxmlformats.org/drawingml/2006/table">
                <a:tbl>
                  <a:tblPr firstRow="1" bandRow="1">
                    <a:tableStyleId>{5C22544A-7EE6-4342-B048-85BDC9FD1C3A}</a:tableStyleId>
                  </a:tblPr>
                  <a:tblGrid>
                    <a:gridCol w="955824">
                      <a:extLst>
                        <a:ext uri="{9D8B030D-6E8A-4147-A177-3AD203B41FA5}">
                          <a16:colId xmlns:a16="http://schemas.microsoft.com/office/drawing/2014/main" val="3444031004"/>
                        </a:ext>
                      </a:extLst>
                    </a:gridCol>
                    <a:gridCol w="818067">
                      <a:extLst>
                        <a:ext uri="{9D8B030D-6E8A-4147-A177-3AD203B41FA5}">
                          <a16:colId xmlns:a16="http://schemas.microsoft.com/office/drawing/2014/main" val="1893476308"/>
                        </a:ext>
                      </a:extLst>
                    </a:gridCol>
                    <a:gridCol w="895979">
                      <a:extLst>
                        <a:ext uri="{9D8B030D-6E8A-4147-A177-3AD203B41FA5}">
                          <a16:colId xmlns:a16="http://schemas.microsoft.com/office/drawing/2014/main" val="3449258288"/>
                        </a:ext>
                      </a:extLst>
                    </a:gridCol>
                    <a:gridCol w="771321">
                      <a:extLst>
                        <a:ext uri="{9D8B030D-6E8A-4147-A177-3AD203B41FA5}">
                          <a16:colId xmlns:a16="http://schemas.microsoft.com/office/drawing/2014/main" val="92339429"/>
                        </a:ext>
                      </a:extLst>
                    </a:gridCol>
                  </a:tblGrid>
                  <a:tr h="37084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10685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672465"/>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654564"/>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mc:Choice>
        <mc:Fallback xmlns="">
          <p:graphicFrame>
            <p:nvGraphicFramePr>
              <p:cNvPr id="7" name="表格 2">
                <a:extLst>
                  <a:ext uri="{FF2B5EF4-FFF2-40B4-BE49-F238E27FC236}">
                    <a16:creationId xmlns:a16="http://schemas.microsoft.com/office/drawing/2014/main" id="{D67A6285-F45A-73F4-59B9-C90248681C6B}"/>
                  </a:ext>
                </a:extLst>
              </p:cNvPr>
              <p:cNvGraphicFramePr>
                <a:graphicFrameLocks noGrp="1"/>
              </p:cNvGraphicFramePr>
              <p:nvPr>
                <p:extLst>
                  <p:ext uri="{D42A27DB-BD31-4B8C-83A1-F6EECF244321}">
                    <p14:modId xmlns:p14="http://schemas.microsoft.com/office/powerpoint/2010/main" val="474748280"/>
                  </p:ext>
                </p:extLst>
              </p:nvPr>
            </p:nvGraphicFramePr>
            <p:xfrm>
              <a:off x="308810" y="3000717"/>
              <a:ext cx="3441191" cy="3627120"/>
            </p:xfrm>
            <a:graphic>
              <a:graphicData uri="http://schemas.openxmlformats.org/drawingml/2006/table">
                <a:tbl>
                  <a:tblPr firstRow="1" bandRow="1">
                    <a:tableStyleId>{5C22544A-7EE6-4342-B048-85BDC9FD1C3A}</a:tableStyleId>
                  </a:tblPr>
                  <a:tblGrid>
                    <a:gridCol w="955824">
                      <a:extLst>
                        <a:ext uri="{9D8B030D-6E8A-4147-A177-3AD203B41FA5}">
                          <a16:colId xmlns:a16="http://schemas.microsoft.com/office/drawing/2014/main" val="3444031004"/>
                        </a:ext>
                      </a:extLst>
                    </a:gridCol>
                    <a:gridCol w="818067">
                      <a:extLst>
                        <a:ext uri="{9D8B030D-6E8A-4147-A177-3AD203B41FA5}">
                          <a16:colId xmlns:a16="http://schemas.microsoft.com/office/drawing/2014/main" val="1893476308"/>
                        </a:ext>
                      </a:extLst>
                    </a:gridCol>
                    <a:gridCol w="895979">
                      <a:extLst>
                        <a:ext uri="{9D8B030D-6E8A-4147-A177-3AD203B41FA5}">
                          <a16:colId xmlns:a16="http://schemas.microsoft.com/office/drawing/2014/main" val="3449258288"/>
                        </a:ext>
                      </a:extLst>
                    </a:gridCol>
                    <a:gridCol w="771321">
                      <a:extLst>
                        <a:ext uri="{9D8B030D-6E8A-4147-A177-3AD203B41FA5}">
                          <a16:colId xmlns:a16="http://schemas.microsoft.com/office/drawing/2014/main" val="92339429"/>
                        </a:ext>
                      </a:extLst>
                    </a:gridCol>
                  </a:tblGrid>
                  <a:tr h="45720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3"/>
                          <a:stretch>
                            <a:fillRect l="-347541" t="-221875" r="-3279" b="-612500"/>
                          </a:stretch>
                        </a:blipFill>
                      </a:tcPr>
                    </a:tc>
                    <a:extLst>
                      <a:ext uri="{0D108BD9-81ED-4DB2-BD59-A6C34878D82A}">
                        <a16:rowId xmlns:a16="http://schemas.microsoft.com/office/drawing/2014/main" val="931068532"/>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3"/>
                          <a:stretch>
                            <a:fillRect l="-347541" t="-432258" r="-3279" b="-432258"/>
                          </a:stretch>
                        </a:blipFill>
                      </a:tcPr>
                    </a:tc>
                    <a:extLst>
                      <a:ext uri="{0D108BD9-81ED-4DB2-BD59-A6C34878D82A}">
                        <a16:rowId xmlns:a16="http://schemas.microsoft.com/office/drawing/2014/main" val="320672465"/>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3"/>
                          <a:stretch>
                            <a:fillRect l="-347541" t="-612500" r="-3279" b="-221875"/>
                          </a:stretch>
                        </a:blipFill>
                      </a:tcPr>
                    </a:tc>
                    <a:extLst>
                      <a:ext uri="{0D108BD9-81ED-4DB2-BD59-A6C34878D82A}">
                        <a16:rowId xmlns:a16="http://schemas.microsoft.com/office/drawing/2014/main" val="543654564"/>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表格 7">
                <a:extLst>
                  <a:ext uri="{FF2B5EF4-FFF2-40B4-BE49-F238E27FC236}">
                    <a16:creationId xmlns:a16="http://schemas.microsoft.com/office/drawing/2014/main" id="{D2C61322-656B-126F-BEE4-CF432E4BD0DE}"/>
                  </a:ext>
                </a:extLst>
              </p:cNvPr>
              <p:cNvGraphicFramePr>
                <a:graphicFrameLocks noGrp="1"/>
              </p:cNvGraphicFramePr>
              <p:nvPr>
                <p:extLst>
                  <p:ext uri="{D42A27DB-BD31-4B8C-83A1-F6EECF244321}">
                    <p14:modId xmlns:p14="http://schemas.microsoft.com/office/powerpoint/2010/main" val="3194597404"/>
                  </p:ext>
                </p:extLst>
              </p:nvPr>
            </p:nvGraphicFramePr>
            <p:xfrm>
              <a:off x="4443343" y="2997276"/>
              <a:ext cx="3305313" cy="3627120"/>
            </p:xfrm>
            <a:graphic>
              <a:graphicData uri="http://schemas.openxmlformats.org/drawingml/2006/table">
                <a:tbl>
                  <a:tblPr firstRow="1" bandRow="1">
                    <a:tableStyleId>{5C22544A-7EE6-4342-B048-85BDC9FD1C3A}</a:tableStyleId>
                  </a:tblPr>
                  <a:tblGrid>
                    <a:gridCol w="3305313">
                      <a:extLst>
                        <a:ext uri="{9D8B030D-6E8A-4147-A177-3AD203B41FA5}">
                          <a16:colId xmlns:a16="http://schemas.microsoft.com/office/drawing/2014/main" val="559873672"/>
                        </a:ext>
                      </a:extLst>
                    </a:gridCol>
                  </a:tblGrid>
                  <a:tr h="604184">
                    <a:tc>
                      <a:txBody>
                        <a:bodyPr/>
                        <a:lstStyle/>
                        <a:p>
                          <a:pPr algn="ctr"/>
                          <a:r>
                            <a:rPr lang="zh-CN" altLang="en-US" sz="2400" dirty="0">
                              <a:latin typeface="Songti SC" panose="02010600040101010101" pitchFamily="2" charset="-122"/>
                              <a:ea typeface="Songti SC" panose="02010600040101010101" pitchFamily="2" charset="-122"/>
                            </a:rPr>
                            <a:t>最小项之和表达式</a:t>
                          </a:r>
                        </a:p>
                      </a:txBody>
                      <a:tcPr anchor="ctr"/>
                    </a:tc>
                    <a:extLst>
                      <a:ext uri="{0D108BD9-81ED-4DB2-BD59-A6C34878D82A}">
                        <a16:rowId xmlns:a16="http://schemas.microsoft.com/office/drawing/2014/main" val="369881118"/>
                      </a:ext>
                    </a:extLst>
                  </a:tr>
                  <a:tr h="6051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acc>
                                  <m:accPr>
                                    <m:chr m:val="̅"/>
                                    <m:ctrlPr>
                                      <a:rPr kumimoji="1" lang="zh-CN" altLang="en-US"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𝐵𝐶</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𝐴</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=0</m:t>
                                </m:r>
                              </m:oMath>
                            </m:oMathPara>
                          </a14:m>
                          <a:endParaRPr kumimoji="1" lang="en-US" altLang="zh-CN" sz="2400" dirty="0">
                            <a:latin typeface="KaiTi" panose="02010609060101010101" pitchFamily="49" charset="-122"/>
                            <a:ea typeface="KaiTi" panose="02010609060101010101" pitchFamily="49" charset="-122"/>
                          </a:endParaRPr>
                        </a:p>
                      </a:txBody>
                      <a:tcPr anchor="ctr">
                        <a:solidFill>
                          <a:schemeClr val="bg1">
                            <a:lumMod val="95000"/>
                          </a:schemeClr>
                        </a:solidFill>
                      </a:tcPr>
                    </a:tc>
                    <a:extLst>
                      <a:ext uri="{0D108BD9-81ED-4DB2-BD59-A6C34878D82A}">
                        <a16:rowId xmlns:a16="http://schemas.microsoft.com/office/drawing/2014/main" val="3044187029"/>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标准与或表达式</a:t>
                          </a:r>
                        </a:p>
                      </a:txBody>
                      <a:tcPr anchor="ctr">
                        <a:solidFill>
                          <a:srgbClr val="4472C4"/>
                        </a:solidFill>
                      </a:tcPr>
                    </a:tc>
                    <a:extLst>
                      <a:ext uri="{0D108BD9-81ED-4DB2-BD59-A6C34878D82A}">
                        <a16:rowId xmlns:a16="http://schemas.microsoft.com/office/drawing/2014/main" val="3877736141"/>
                      </a:ext>
                    </a:extLst>
                  </a:tr>
                  <a:tr h="604184">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1,3,5</m:t>
                                    </m:r>
                                  </m:e>
                                </m:d>
                                <m:r>
                                  <a:rPr lang="en-US" altLang="zh-CN" sz="2400" b="0" i="1" smtClean="0">
                                    <a:latin typeface="Cambria Math" panose="02040503050406030204" pitchFamily="18" charset="0"/>
                                  </a:rPr>
                                  <m:t>=0</m:t>
                                </m:r>
                              </m:oMath>
                            </m:oMathPara>
                          </a14:m>
                          <a:endParaRPr lang="zh-CN" altLang="en-US" sz="2400" dirty="0"/>
                        </a:p>
                      </a:txBody>
                      <a:tcPr anchor="ctr">
                        <a:solidFill>
                          <a:schemeClr val="bg1">
                            <a:lumMod val="95000"/>
                          </a:schemeClr>
                        </a:solidFill>
                      </a:tcPr>
                    </a:tc>
                    <a:extLst>
                      <a:ext uri="{0D108BD9-81ED-4DB2-BD59-A6C34878D82A}">
                        <a16:rowId xmlns:a16="http://schemas.microsoft.com/office/drawing/2014/main" val="2436345453"/>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最简与或表达式</a:t>
                          </a:r>
                        </a:p>
                      </a:txBody>
                      <a:tcPr anchor="ctr">
                        <a:solidFill>
                          <a:srgbClr val="4472C4"/>
                        </a:solidFill>
                      </a:tcPr>
                    </a:tc>
                    <a:extLst>
                      <a:ext uri="{0D108BD9-81ED-4DB2-BD59-A6C34878D82A}">
                        <a16:rowId xmlns:a16="http://schemas.microsoft.com/office/drawing/2014/main" val="3979100881"/>
                      </a:ext>
                    </a:extLst>
                  </a:tr>
                  <a:tr h="605192">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=0</m:t>
                                </m:r>
                              </m:oMath>
                            </m:oMathPara>
                          </a14:m>
                          <a:endParaRPr lang="zh-CN" altLang="en-US" sz="2400" dirty="0"/>
                        </a:p>
                      </a:txBody>
                      <a:tcPr anchor="ctr">
                        <a:solidFill>
                          <a:schemeClr val="bg1">
                            <a:lumMod val="95000"/>
                          </a:schemeClr>
                        </a:solidFill>
                      </a:tcPr>
                    </a:tc>
                    <a:extLst>
                      <a:ext uri="{0D108BD9-81ED-4DB2-BD59-A6C34878D82A}">
                        <a16:rowId xmlns:a16="http://schemas.microsoft.com/office/drawing/2014/main" val="1922375388"/>
                      </a:ext>
                    </a:extLst>
                  </a:tr>
                </a:tbl>
              </a:graphicData>
            </a:graphic>
          </p:graphicFrame>
        </mc:Choice>
        <mc:Fallback xmlns="">
          <p:graphicFrame>
            <p:nvGraphicFramePr>
              <p:cNvPr id="3" name="表格 7">
                <a:extLst>
                  <a:ext uri="{FF2B5EF4-FFF2-40B4-BE49-F238E27FC236}">
                    <a16:creationId xmlns:a16="http://schemas.microsoft.com/office/drawing/2014/main" id="{D2C61322-656B-126F-BEE4-CF432E4BD0DE}"/>
                  </a:ext>
                </a:extLst>
              </p:cNvPr>
              <p:cNvGraphicFramePr>
                <a:graphicFrameLocks noGrp="1"/>
              </p:cNvGraphicFramePr>
              <p:nvPr>
                <p:extLst>
                  <p:ext uri="{D42A27DB-BD31-4B8C-83A1-F6EECF244321}">
                    <p14:modId xmlns:p14="http://schemas.microsoft.com/office/powerpoint/2010/main" val="3194597404"/>
                  </p:ext>
                </p:extLst>
              </p:nvPr>
            </p:nvGraphicFramePr>
            <p:xfrm>
              <a:off x="4443343" y="2997276"/>
              <a:ext cx="3305313" cy="3627120"/>
            </p:xfrm>
            <a:graphic>
              <a:graphicData uri="http://schemas.openxmlformats.org/drawingml/2006/table">
                <a:tbl>
                  <a:tblPr firstRow="1" bandRow="1">
                    <a:tableStyleId>{5C22544A-7EE6-4342-B048-85BDC9FD1C3A}</a:tableStyleId>
                  </a:tblPr>
                  <a:tblGrid>
                    <a:gridCol w="3305313">
                      <a:extLst>
                        <a:ext uri="{9D8B030D-6E8A-4147-A177-3AD203B41FA5}">
                          <a16:colId xmlns:a16="http://schemas.microsoft.com/office/drawing/2014/main" val="559873672"/>
                        </a:ext>
                      </a:extLst>
                    </a:gridCol>
                  </a:tblGrid>
                  <a:tr h="604184">
                    <a:tc>
                      <a:txBody>
                        <a:bodyPr/>
                        <a:lstStyle/>
                        <a:p>
                          <a:pPr algn="ctr"/>
                          <a:r>
                            <a:rPr lang="zh-CN" altLang="en-US" sz="2400" dirty="0">
                              <a:latin typeface="Songti SC" panose="02010600040101010101" pitchFamily="2" charset="-122"/>
                              <a:ea typeface="Songti SC" panose="02010600040101010101" pitchFamily="2" charset="-122"/>
                            </a:rPr>
                            <a:t>最小项之和表达式</a:t>
                          </a:r>
                        </a:p>
                      </a:txBody>
                      <a:tcPr anchor="ctr"/>
                    </a:tc>
                    <a:extLst>
                      <a:ext uri="{0D108BD9-81ED-4DB2-BD59-A6C34878D82A}">
                        <a16:rowId xmlns:a16="http://schemas.microsoft.com/office/drawing/2014/main" val="369881118"/>
                      </a:ext>
                    </a:extLst>
                  </a:tr>
                  <a:tr h="605192">
                    <a:tc>
                      <a:txBody>
                        <a:bodyPr/>
                        <a:lstStyle/>
                        <a:p>
                          <a:endParaRPr lang="zh-CN"/>
                        </a:p>
                      </a:txBody>
                      <a:tcPr anchor="ctr">
                        <a:blipFill>
                          <a:blip r:embed="rId4"/>
                          <a:stretch>
                            <a:fillRect l="-382" t="-104255" r="-763" b="-408511"/>
                          </a:stretch>
                        </a:blipFill>
                      </a:tcPr>
                    </a:tc>
                    <a:extLst>
                      <a:ext uri="{0D108BD9-81ED-4DB2-BD59-A6C34878D82A}">
                        <a16:rowId xmlns:a16="http://schemas.microsoft.com/office/drawing/2014/main" val="3044187029"/>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标准与或表达式</a:t>
                          </a:r>
                        </a:p>
                      </a:txBody>
                      <a:tcPr anchor="ctr">
                        <a:solidFill>
                          <a:srgbClr val="4472C4"/>
                        </a:solidFill>
                      </a:tcPr>
                    </a:tc>
                    <a:extLst>
                      <a:ext uri="{0D108BD9-81ED-4DB2-BD59-A6C34878D82A}">
                        <a16:rowId xmlns:a16="http://schemas.microsoft.com/office/drawing/2014/main" val="3877736141"/>
                      </a:ext>
                    </a:extLst>
                  </a:tr>
                  <a:tr h="604184">
                    <a:tc>
                      <a:txBody>
                        <a:bodyPr/>
                        <a:lstStyle/>
                        <a:p>
                          <a:endParaRPr lang="zh-CN"/>
                        </a:p>
                      </a:txBody>
                      <a:tcPr anchor="ctr">
                        <a:blipFill>
                          <a:blip r:embed="rId4"/>
                          <a:stretch>
                            <a:fillRect l="-382" t="-300000" r="-763" b="-200000"/>
                          </a:stretch>
                        </a:blipFill>
                      </a:tcPr>
                    </a:tc>
                    <a:extLst>
                      <a:ext uri="{0D108BD9-81ED-4DB2-BD59-A6C34878D82A}">
                        <a16:rowId xmlns:a16="http://schemas.microsoft.com/office/drawing/2014/main" val="2436345453"/>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最简与或表达式</a:t>
                          </a:r>
                        </a:p>
                      </a:txBody>
                      <a:tcPr anchor="ctr">
                        <a:solidFill>
                          <a:srgbClr val="4472C4"/>
                        </a:solidFill>
                      </a:tcPr>
                    </a:tc>
                    <a:extLst>
                      <a:ext uri="{0D108BD9-81ED-4DB2-BD59-A6C34878D82A}">
                        <a16:rowId xmlns:a16="http://schemas.microsoft.com/office/drawing/2014/main" val="3979100881"/>
                      </a:ext>
                    </a:extLst>
                  </a:tr>
                  <a:tr h="605192">
                    <a:tc>
                      <a:txBody>
                        <a:bodyPr/>
                        <a:lstStyle/>
                        <a:p>
                          <a:endParaRPr lang="zh-CN"/>
                        </a:p>
                      </a:txBody>
                      <a:tcPr anchor="ctr">
                        <a:blipFill>
                          <a:blip r:embed="rId4"/>
                          <a:stretch>
                            <a:fillRect l="-382" t="-497917" r="-763" b="-2083"/>
                          </a:stretch>
                        </a:blipFill>
                      </a:tcPr>
                    </a:tc>
                    <a:extLst>
                      <a:ext uri="{0D108BD9-81ED-4DB2-BD59-A6C34878D82A}">
                        <a16:rowId xmlns:a16="http://schemas.microsoft.com/office/drawing/2014/main" val="192237538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11647675-8253-5FC7-5D21-B2739B730C5A}"/>
                  </a:ext>
                </a:extLst>
              </p:cNvPr>
              <p:cNvGraphicFramePr>
                <a:graphicFrameLocks noGrp="1"/>
              </p:cNvGraphicFramePr>
              <p:nvPr>
                <p:extLst>
                  <p:ext uri="{D42A27DB-BD31-4B8C-83A1-F6EECF244321}">
                    <p14:modId xmlns:p14="http://schemas.microsoft.com/office/powerpoint/2010/main" val="2938940767"/>
                  </p:ext>
                </p:extLst>
              </p:nvPr>
            </p:nvGraphicFramePr>
            <p:xfrm>
              <a:off x="9069161" y="4341836"/>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Choice>
        <mc:Fallback xmlns="">
          <p:graphicFrame>
            <p:nvGraphicFramePr>
              <p:cNvPr id="8" name="表格 7">
                <a:extLst>
                  <a:ext uri="{FF2B5EF4-FFF2-40B4-BE49-F238E27FC236}">
                    <a16:creationId xmlns:a16="http://schemas.microsoft.com/office/drawing/2014/main" id="{11647675-8253-5FC7-5D21-B2739B730C5A}"/>
                  </a:ext>
                </a:extLst>
              </p:cNvPr>
              <p:cNvGraphicFramePr>
                <a:graphicFrameLocks noGrp="1"/>
              </p:cNvGraphicFramePr>
              <p:nvPr>
                <p:extLst>
                  <p:ext uri="{D42A27DB-BD31-4B8C-83A1-F6EECF244321}">
                    <p14:modId xmlns:p14="http://schemas.microsoft.com/office/powerpoint/2010/main" val="2938940767"/>
                  </p:ext>
                </p:extLst>
              </p:nvPr>
            </p:nvGraphicFramePr>
            <p:xfrm>
              <a:off x="9069161" y="4341836"/>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5"/>
                          <a:stretch>
                            <a:fillRect l="-102041" r="-200000" b="-112766"/>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5"/>
                          <a:stretch>
                            <a:fillRect l="-206250" r="-104167" b="-112766"/>
                          </a:stretch>
                        </a:blipFill>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5"/>
                          <a:stretch>
                            <a:fillRect l="-102041" t="-100000" r="-200000" b="-12766"/>
                          </a:stretch>
                        </a:blipFill>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Fallback>
      </mc:AlternateContent>
      <p:cxnSp>
        <p:nvCxnSpPr>
          <p:cNvPr id="9" name="直线连接符 8">
            <a:extLst>
              <a:ext uri="{FF2B5EF4-FFF2-40B4-BE49-F238E27FC236}">
                <a16:creationId xmlns:a16="http://schemas.microsoft.com/office/drawing/2014/main" id="{667EB229-600E-F211-A792-6BA6683B15E2}"/>
              </a:ext>
            </a:extLst>
          </p:cNvPr>
          <p:cNvCxnSpPr/>
          <p:nvPr/>
        </p:nvCxnSpPr>
        <p:spPr>
          <a:xfrm flipH="1" flipV="1">
            <a:off x="8583768" y="3800686"/>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C2FF15BE-CA04-376B-0258-C22DDD927397}"/>
                  </a:ext>
                </a:extLst>
              </p:cNvPr>
              <p:cNvSpPr txBox="1"/>
              <p:nvPr/>
            </p:nvSpPr>
            <p:spPr>
              <a:xfrm>
                <a:off x="8441998" y="3972504"/>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10" name="文本框 9">
                <a:extLst>
                  <a:ext uri="{FF2B5EF4-FFF2-40B4-BE49-F238E27FC236}">
                    <a16:creationId xmlns:a16="http://schemas.microsoft.com/office/drawing/2014/main" id="{C2FF15BE-CA04-376B-0258-C22DDD927397}"/>
                  </a:ext>
                </a:extLst>
              </p:cNvPr>
              <p:cNvSpPr txBox="1">
                <a:spLocks noRot="1" noChangeAspect="1" noMove="1" noResize="1" noEditPoints="1" noAdjustHandles="1" noChangeArrowheads="1" noChangeShapeType="1" noTextEdit="1"/>
              </p:cNvSpPr>
              <p:nvPr/>
            </p:nvSpPr>
            <p:spPr>
              <a:xfrm>
                <a:off x="8441998" y="3972504"/>
                <a:ext cx="283539" cy="369332"/>
              </a:xfrm>
              <a:prstGeom prst="rect">
                <a:avLst/>
              </a:prstGeom>
              <a:blipFill>
                <a:blip r:embed="rId6"/>
                <a:stretch>
                  <a:fillRect l="-17391" r="-21739"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F7A66EF0-CC45-7EF0-630C-F5414F151E03}"/>
                  </a:ext>
                </a:extLst>
              </p:cNvPr>
              <p:cNvSpPr txBox="1"/>
              <p:nvPr/>
            </p:nvSpPr>
            <p:spPr>
              <a:xfrm>
                <a:off x="8748570" y="3669773"/>
                <a:ext cx="4848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𝐵𝐶</m:t>
                      </m:r>
                    </m:oMath>
                  </m:oMathPara>
                </a14:m>
                <a:endParaRPr kumimoji="1" lang="zh-CN" altLang="en-US" sz="2400" dirty="0"/>
              </a:p>
            </p:txBody>
          </p:sp>
        </mc:Choice>
        <mc:Fallback xmlns="">
          <p:sp>
            <p:nvSpPr>
              <p:cNvPr id="11" name="文本框 10">
                <a:extLst>
                  <a:ext uri="{FF2B5EF4-FFF2-40B4-BE49-F238E27FC236}">
                    <a16:creationId xmlns:a16="http://schemas.microsoft.com/office/drawing/2014/main" id="{F7A66EF0-CC45-7EF0-630C-F5414F151E03}"/>
                  </a:ext>
                </a:extLst>
              </p:cNvPr>
              <p:cNvSpPr txBox="1">
                <a:spLocks noRot="1" noChangeAspect="1" noMove="1" noResize="1" noEditPoints="1" noAdjustHandles="1" noChangeArrowheads="1" noChangeShapeType="1" noTextEdit="1"/>
              </p:cNvSpPr>
              <p:nvPr/>
            </p:nvSpPr>
            <p:spPr>
              <a:xfrm>
                <a:off x="8748570" y="3669773"/>
                <a:ext cx="484813" cy="369332"/>
              </a:xfrm>
              <a:prstGeom prst="rect">
                <a:avLst/>
              </a:prstGeom>
              <a:blipFill>
                <a:blip r:embed="rId7"/>
                <a:stretch>
                  <a:fillRect l="-10000" r="-7500" b="-32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3CD05EB-2726-3DB9-C9B5-448C05086653}"/>
                  </a:ext>
                </a:extLst>
              </p:cNvPr>
              <p:cNvSpPr txBox="1"/>
              <p:nvPr/>
            </p:nvSpPr>
            <p:spPr>
              <a:xfrm>
                <a:off x="9259347" y="3972504"/>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A3CD05EB-2726-3DB9-C9B5-448C05086653}"/>
                  </a:ext>
                </a:extLst>
              </p:cNvPr>
              <p:cNvSpPr txBox="1">
                <a:spLocks noRot="1" noChangeAspect="1" noMove="1" noResize="1" noEditPoints="1" noAdjustHandles="1" noChangeArrowheads="1" noChangeShapeType="1" noTextEdit="1"/>
              </p:cNvSpPr>
              <p:nvPr/>
            </p:nvSpPr>
            <p:spPr>
              <a:xfrm>
                <a:off x="9259347" y="3972504"/>
                <a:ext cx="424796" cy="369332"/>
              </a:xfrm>
              <a:prstGeom prst="rect">
                <a:avLst/>
              </a:prstGeom>
              <a:blipFill>
                <a:blip r:embed="rId8"/>
                <a:stretch>
                  <a:fillRect l="-14706" r="-14706"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FC018F6E-E3B1-47D4-6BC3-B42EF6E306AF}"/>
                  </a:ext>
                </a:extLst>
              </p:cNvPr>
              <p:cNvSpPr txBox="1"/>
              <p:nvPr/>
            </p:nvSpPr>
            <p:spPr>
              <a:xfrm>
                <a:off x="9842667" y="395478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3" name="文本框 12">
                <a:extLst>
                  <a:ext uri="{FF2B5EF4-FFF2-40B4-BE49-F238E27FC236}">
                    <a16:creationId xmlns:a16="http://schemas.microsoft.com/office/drawing/2014/main" id="{FC018F6E-E3B1-47D4-6BC3-B42EF6E306AF}"/>
                  </a:ext>
                </a:extLst>
              </p:cNvPr>
              <p:cNvSpPr txBox="1">
                <a:spLocks noRot="1" noChangeAspect="1" noMove="1" noResize="1" noEditPoints="1" noAdjustHandles="1" noChangeArrowheads="1" noChangeShapeType="1" noTextEdit="1"/>
              </p:cNvSpPr>
              <p:nvPr/>
            </p:nvSpPr>
            <p:spPr>
              <a:xfrm>
                <a:off x="9842667" y="3954781"/>
                <a:ext cx="424796" cy="369332"/>
              </a:xfrm>
              <a:prstGeom prst="rect">
                <a:avLst/>
              </a:prstGeom>
              <a:blipFill>
                <a:blip r:embed="rId9"/>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6882B47F-FB7D-001A-DEF4-7786C3CE76C9}"/>
                  </a:ext>
                </a:extLst>
              </p:cNvPr>
              <p:cNvSpPr txBox="1"/>
              <p:nvPr/>
            </p:nvSpPr>
            <p:spPr>
              <a:xfrm>
                <a:off x="8725537" y="5103573"/>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6882B47F-FB7D-001A-DEF4-7786C3CE76C9}"/>
                  </a:ext>
                </a:extLst>
              </p:cNvPr>
              <p:cNvSpPr txBox="1">
                <a:spLocks noRot="1" noChangeAspect="1" noMove="1" noResize="1" noEditPoints="1" noAdjustHandles="1" noChangeArrowheads="1" noChangeShapeType="1" noTextEdit="1"/>
              </p:cNvSpPr>
              <p:nvPr/>
            </p:nvSpPr>
            <p:spPr>
              <a:xfrm>
                <a:off x="8725537" y="5103573"/>
                <a:ext cx="254878" cy="369332"/>
              </a:xfrm>
              <a:prstGeom prst="rect">
                <a:avLst/>
              </a:prstGeom>
              <a:blipFill>
                <a:blip r:embed="rId10"/>
                <a:stretch>
                  <a:fillRect l="-18182" r="-18182" b="-32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6783AF1B-ED5C-BE4A-A873-3BE73256D496}"/>
                  </a:ext>
                </a:extLst>
              </p:cNvPr>
              <p:cNvSpPr txBox="1"/>
              <p:nvPr/>
            </p:nvSpPr>
            <p:spPr>
              <a:xfrm>
                <a:off x="8692353" y="4478774"/>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6783AF1B-ED5C-BE4A-A873-3BE73256D496}"/>
                  </a:ext>
                </a:extLst>
              </p:cNvPr>
              <p:cNvSpPr txBox="1">
                <a:spLocks noRot="1" noChangeAspect="1" noMove="1" noResize="1" noEditPoints="1" noAdjustHandles="1" noChangeArrowheads="1" noChangeShapeType="1" noTextEdit="1"/>
              </p:cNvSpPr>
              <p:nvPr/>
            </p:nvSpPr>
            <p:spPr>
              <a:xfrm>
                <a:off x="8692353" y="4478774"/>
                <a:ext cx="254877" cy="369332"/>
              </a:xfrm>
              <a:prstGeom prst="rect">
                <a:avLst/>
              </a:prstGeom>
              <a:blipFill>
                <a:blip r:embed="rId11"/>
                <a:stretch>
                  <a:fillRect l="-23810" r="-2381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99FF4BE2-9436-60E8-00F8-E73A5FB3810E}"/>
                  </a:ext>
                </a:extLst>
              </p:cNvPr>
              <p:cNvSpPr txBox="1"/>
              <p:nvPr/>
            </p:nvSpPr>
            <p:spPr>
              <a:xfrm>
                <a:off x="10450983" y="3947170"/>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99FF4BE2-9436-60E8-00F8-E73A5FB3810E}"/>
                  </a:ext>
                </a:extLst>
              </p:cNvPr>
              <p:cNvSpPr txBox="1">
                <a:spLocks noRot="1" noChangeAspect="1" noMove="1" noResize="1" noEditPoints="1" noAdjustHandles="1" noChangeArrowheads="1" noChangeShapeType="1" noTextEdit="1"/>
              </p:cNvSpPr>
              <p:nvPr/>
            </p:nvSpPr>
            <p:spPr>
              <a:xfrm>
                <a:off x="10450983" y="3947170"/>
                <a:ext cx="424796" cy="369332"/>
              </a:xfrm>
              <a:prstGeom prst="rect">
                <a:avLst/>
              </a:prstGeom>
              <a:blipFill>
                <a:blip r:embed="rId12"/>
                <a:stretch>
                  <a:fillRect l="-14286" r="-14286"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0C681CF-5CBF-4483-FD06-BB1876B62C29}"/>
                  </a:ext>
                </a:extLst>
              </p:cNvPr>
              <p:cNvSpPr txBox="1"/>
              <p:nvPr/>
            </p:nvSpPr>
            <p:spPr>
              <a:xfrm>
                <a:off x="11058089" y="3915670"/>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80C681CF-5CBF-4483-FD06-BB1876B62C29}"/>
                  </a:ext>
                </a:extLst>
              </p:cNvPr>
              <p:cNvSpPr txBox="1">
                <a:spLocks noRot="1" noChangeAspect="1" noMove="1" noResize="1" noEditPoints="1" noAdjustHandles="1" noChangeArrowheads="1" noChangeShapeType="1" noTextEdit="1"/>
              </p:cNvSpPr>
              <p:nvPr/>
            </p:nvSpPr>
            <p:spPr>
              <a:xfrm>
                <a:off x="11058089" y="3915670"/>
                <a:ext cx="424796" cy="369332"/>
              </a:xfrm>
              <a:prstGeom prst="rect">
                <a:avLst/>
              </a:prstGeom>
              <a:blipFill>
                <a:blip r:embed="rId13"/>
                <a:stretch>
                  <a:fillRect l="-14286" r="-14286" b="-3333"/>
                </a:stretch>
              </a:blipFill>
            </p:spPr>
            <p:txBody>
              <a:bodyPr/>
              <a:lstStyle/>
              <a:p>
                <a:r>
                  <a:rPr lang="zh-CN" altLang="en-US">
                    <a:noFill/>
                  </a:rPr>
                  <a:t> </a:t>
                </a:r>
              </a:p>
            </p:txBody>
          </p:sp>
        </mc:Fallback>
      </mc:AlternateContent>
      <p:sp>
        <p:nvSpPr>
          <p:cNvPr id="18" name="灯片编号占位符 17">
            <a:extLst>
              <a:ext uri="{FF2B5EF4-FFF2-40B4-BE49-F238E27FC236}">
                <a16:creationId xmlns:a16="http://schemas.microsoft.com/office/drawing/2014/main" id="{340C5B06-A9CD-AB2E-5523-6D0037CF7560}"/>
              </a:ext>
            </a:extLst>
          </p:cNvPr>
          <p:cNvSpPr>
            <a:spLocks noGrp="1"/>
          </p:cNvSpPr>
          <p:nvPr>
            <p:ph type="sldNum" sz="quarter" idx="12"/>
          </p:nvPr>
        </p:nvSpPr>
        <p:spPr/>
        <p:txBody>
          <a:bodyPr/>
          <a:lstStyle/>
          <a:p>
            <a:fld id="{392CBAA0-59E6-204E-8F03-85E5040D48B8}" type="slidenum">
              <a:rPr kumimoji="1" lang="zh-CN" altLang="en-US" smtClean="0"/>
              <a:t>62</a:t>
            </a:fld>
            <a:r>
              <a:rPr kumimoji="1" lang="en-US" altLang="zh-CN"/>
              <a:t>/90</a:t>
            </a:r>
            <a:endParaRPr kumimoji="1" lang="zh-CN" altLang="en-US" dirty="0"/>
          </a:p>
        </p:txBody>
      </p:sp>
    </p:spTree>
    <p:extLst>
      <p:ext uri="{BB962C8B-B14F-4D97-AF65-F5344CB8AC3E}">
        <p14:creationId xmlns:p14="http://schemas.microsoft.com/office/powerpoint/2010/main" val="2958136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具有约束的逻辑函数的化简</a:t>
            </a:r>
          </a:p>
        </p:txBody>
      </p:sp>
      <p:sp>
        <p:nvSpPr>
          <p:cNvPr id="6" name="文本框 5">
            <a:extLst>
              <a:ext uri="{FF2B5EF4-FFF2-40B4-BE49-F238E27FC236}">
                <a16:creationId xmlns:a16="http://schemas.microsoft.com/office/drawing/2014/main" id="{1DCDD22C-B2E8-F74B-AD9B-1399F20913E7}"/>
              </a:ext>
            </a:extLst>
          </p:cNvPr>
          <p:cNvSpPr txBox="1"/>
          <p:nvPr/>
        </p:nvSpPr>
        <p:spPr>
          <a:xfrm>
            <a:off x="0" y="958485"/>
            <a:ext cx="12192000" cy="102823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在公式法中的应用</a:t>
            </a:r>
            <a:endParaRPr kumimoji="1" lang="en-US" altLang="zh-CN" sz="2800" dirty="0">
              <a:solidFill>
                <a:srgbClr val="FF0000"/>
              </a:solidFill>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根据需要加上或者去掉约束条件，函数不受影响（约束条件值恒为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CA9D993-168E-9715-3150-64E8C2A3CA62}"/>
                  </a:ext>
                </a:extLst>
              </p:cNvPr>
              <p:cNvSpPr txBox="1"/>
              <p:nvPr/>
            </p:nvSpPr>
            <p:spPr>
              <a:xfrm>
                <a:off x="6922603" y="2823515"/>
                <a:ext cx="3275512" cy="3271152"/>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𝑌</m:t>
                      </m:r>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𝐴𝐵𝐶</m:t>
                      </m:r>
                      <m:r>
                        <a:rPr kumimoji="1" lang="zh-CN" altLang="en-US" sz="2400" b="0" i="1" smtClean="0">
                          <a:latin typeface="Cambria Math" panose="02040503050406030204" pitchFamily="18" charset="0"/>
                        </a:rPr>
                        <m:t>                           </m:t>
                      </m:r>
                    </m:oMath>
                  </m:oMathPara>
                </a14:m>
                <a:endParaRPr kumimoji="1" lang="en-US" altLang="zh-CN" sz="2400" dirty="0"/>
              </a:p>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𝐴𝐵𝐶</m:t>
                      </m:r>
                      <m:r>
                        <a:rPr kumimoji="1" lang="en-US" altLang="zh-CN" sz="2400" b="0" i="1" smtClean="0">
                          <a:latin typeface="Cambria Math" panose="02040503050406030204" pitchFamily="18" charset="0"/>
                        </a:rPr>
                        <m:t>+</m:t>
                      </m:r>
                      <m:acc>
                        <m:accPr>
                          <m:chr m:val="̅"/>
                          <m:ctrlPr>
                            <a:rPr kumimoji="1" lang="en-US" altLang="zh-CN" sz="2400" i="1" smtClean="0">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𝐴</m:t>
                          </m:r>
                        </m:e>
                      </m:acc>
                      <m:r>
                        <a:rPr kumimoji="1" lang="en-US" altLang="zh-CN" sz="2400" i="1">
                          <a:solidFill>
                            <a:srgbClr val="FF0000"/>
                          </a:solidFill>
                          <a:latin typeface="Cambria Math" panose="02040503050406030204" pitchFamily="18" charset="0"/>
                          <a:ea typeface="KaiTi" panose="02010609060101010101" pitchFamily="49" charset="-122"/>
                        </a:rPr>
                        <m:t>𝐶</m:t>
                      </m:r>
                      <m:r>
                        <a:rPr kumimoji="1" lang="en-US" altLang="zh-CN" sz="2400" i="1">
                          <a:solidFill>
                            <a:srgbClr val="FF0000"/>
                          </a:solidFill>
                          <a:latin typeface="Cambria Math" panose="02040503050406030204" pitchFamily="18" charset="0"/>
                          <a:ea typeface="KaiTi" panose="02010609060101010101" pitchFamily="49" charset="-122"/>
                        </a:rPr>
                        <m:t>+</m:t>
                      </m:r>
                      <m:acc>
                        <m:accPr>
                          <m:chr m:val="̅"/>
                          <m:ctrlPr>
                            <a:rPr kumimoji="1" lang="en-US" altLang="zh-CN" sz="2400" i="1">
                              <a:solidFill>
                                <a:srgbClr val="FF0000"/>
                              </a:solidFill>
                              <a:latin typeface="Cambria Math" panose="02040503050406030204" pitchFamily="18" charset="0"/>
                              <a:ea typeface="KaiTi" panose="02010609060101010101" pitchFamily="49" charset="-122"/>
                            </a:rPr>
                          </m:ctrlPr>
                        </m:accPr>
                        <m:e>
                          <m:r>
                            <a:rPr kumimoji="1" lang="en-US" altLang="zh-CN" sz="2400" i="1">
                              <a:solidFill>
                                <a:srgbClr val="FF0000"/>
                              </a:solidFill>
                              <a:latin typeface="Cambria Math" panose="02040503050406030204" pitchFamily="18" charset="0"/>
                              <a:ea typeface="KaiTi" panose="02010609060101010101" pitchFamily="49" charset="-122"/>
                            </a:rPr>
                            <m:t>𝐵</m:t>
                          </m:r>
                        </m:e>
                      </m:acc>
                      <m:r>
                        <a:rPr kumimoji="1" lang="en-US" altLang="zh-CN" sz="2400" i="1">
                          <a:solidFill>
                            <a:srgbClr val="FF0000"/>
                          </a:solidFill>
                          <a:latin typeface="Cambria Math" panose="02040503050406030204" pitchFamily="18" charset="0"/>
                          <a:ea typeface="KaiTi" panose="02010609060101010101" pitchFamily="49" charset="-122"/>
                        </a:rPr>
                        <m:t>𝐶</m:t>
                      </m:r>
                    </m:oMath>
                  </m:oMathPara>
                </a14:m>
                <a:endParaRPr kumimoji="1" lang="zh-CN" altLang="en-US" sz="2400" dirty="0">
                  <a:solidFill>
                    <a:srgbClr val="FF0000"/>
                  </a:solidFill>
                </a:endParaRPr>
              </a:p>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𝐶</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𝐴𝐵</m:t>
                          </m:r>
                          <m:r>
                            <a:rPr kumimoji="1" lang="en-US" altLang="zh-CN" sz="2400" b="0" i="1" smtClean="0">
                              <a:latin typeface="Cambria Math" panose="02040503050406030204" pitchFamily="18" charset="0"/>
                            </a:rPr>
                            <m:t>+</m:t>
                          </m:r>
                          <m:acc>
                            <m:accPr>
                              <m:chr m:val="̅"/>
                              <m:ctrlPr>
                                <a:rPr kumimoji="1" lang="en-US" altLang="zh-CN" sz="2400" b="0" i="1" smtClean="0">
                                  <a:latin typeface="Cambria Math" panose="02040503050406030204" pitchFamily="18" charset="0"/>
                                </a:rPr>
                              </m:ctrlPr>
                            </m:accPr>
                            <m:e>
                              <m:r>
                                <a:rPr kumimoji="1" lang="en-US" altLang="zh-CN" sz="2400" b="0" i="1" smtClean="0">
                                  <a:latin typeface="Cambria Math" panose="02040503050406030204" pitchFamily="18" charset="0"/>
                                </a:rPr>
                                <m:t>𝐴</m:t>
                              </m:r>
                            </m:e>
                          </m:acc>
                          <m:r>
                            <a:rPr kumimoji="1" lang="en-US" altLang="zh-CN" sz="2400" b="0" i="1" smtClean="0">
                              <a:latin typeface="Cambria Math" panose="02040503050406030204" pitchFamily="18" charset="0"/>
                            </a:rPr>
                            <m:t>+</m:t>
                          </m:r>
                          <m:acc>
                            <m:accPr>
                              <m:chr m:val="̅"/>
                              <m:ctrlPr>
                                <a:rPr kumimoji="1" lang="en-US" altLang="zh-CN" sz="2400" b="0" i="1" smtClean="0">
                                  <a:latin typeface="Cambria Math" panose="02040503050406030204" pitchFamily="18" charset="0"/>
                                </a:rPr>
                              </m:ctrlPr>
                            </m:accPr>
                            <m:e>
                              <m:r>
                                <a:rPr kumimoji="1" lang="en-US" altLang="zh-CN" sz="2400" b="0" i="1" smtClean="0">
                                  <a:latin typeface="Cambria Math" panose="02040503050406030204" pitchFamily="18" charset="0"/>
                                </a:rPr>
                                <m:t>𝐵</m:t>
                              </m:r>
                            </m:e>
                          </m:acc>
                        </m:e>
                      </m:d>
                      <m:r>
                        <a:rPr kumimoji="1" lang="zh-CN" altLang="en-US" sz="2400" b="0" i="1" smtClean="0">
                          <a:latin typeface="Cambria Math" panose="02040503050406030204" pitchFamily="18" charset="0"/>
                        </a:rPr>
                        <m:t>  </m:t>
                      </m:r>
                    </m:oMath>
                  </m:oMathPara>
                </a14:m>
                <a:endParaRPr kumimoji="1" lang="zh-CN" altLang="en-US" sz="2400" dirty="0"/>
              </a:p>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𝐶</m:t>
                      </m:r>
                      <m:d>
                        <m:dPr>
                          <m:ctrlPr>
                            <a:rPr kumimoji="1" lang="en-US" altLang="zh-CN" sz="2400" b="0" i="1" smtClean="0">
                              <a:latin typeface="Cambria Math" panose="02040503050406030204" pitchFamily="18" charset="0"/>
                            </a:rPr>
                          </m:ctrlPr>
                        </m:dPr>
                        <m:e>
                          <m:r>
                            <a:rPr kumimoji="1" lang="en-US" altLang="zh-CN" sz="2400" b="0" i="1" smtClean="0">
                              <a:latin typeface="Cambria Math" panose="02040503050406030204" pitchFamily="18" charset="0"/>
                            </a:rPr>
                            <m:t>𝐴𝐵</m:t>
                          </m:r>
                          <m:r>
                            <a:rPr kumimoji="1" lang="en-US" altLang="zh-CN" sz="2400" b="0" i="1" smtClean="0">
                              <a:latin typeface="Cambria Math" panose="02040503050406030204" pitchFamily="18" charset="0"/>
                            </a:rPr>
                            <m:t>+</m:t>
                          </m:r>
                          <m:acc>
                            <m:accPr>
                              <m:chr m:val="̅"/>
                              <m:ctrlPr>
                                <a:rPr kumimoji="1" lang="en-US" altLang="zh-CN" sz="2400" b="0" i="1" smtClean="0">
                                  <a:latin typeface="Cambria Math" panose="02040503050406030204" pitchFamily="18" charset="0"/>
                                </a:rPr>
                              </m:ctrlPr>
                            </m:accPr>
                            <m:e>
                              <m:r>
                                <a:rPr kumimoji="1" lang="en-US" altLang="zh-CN" sz="2400" b="0" i="1" smtClean="0">
                                  <a:latin typeface="Cambria Math" panose="02040503050406030204" pitchFamily="18" charset="0"/>
                                </a:rPr>
                                <m:t>𝐴𝐵</m:t>
                              </m:r>
                            </m:e>
                          </m:acc>
                        </m:e>
                      </m:d>
                      <m:r>
                        <a:rPr kumimoji="1" lang="zh-CN" altLang="en-US" sz="2400" b="0" i="1" smtClean="0">
                          <a:latin typeface="Cambria Math" panose="02040503050406030204" pitchFamily="18" charset="0"/>
                        </a:rPr>
                        <m:t>        </m:t>
                      </m:r>
                    </m:oMath>
                  </m:oMathPara>
                </a14:m>
                <a:endParaRPr kumimoji="1" lang="zh-CN" altLang="en-US" sz="2400" dirty="0"/>
              </a:p>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𝐶</m:t>
                      </m:r>
                      <m:r>
                        <a:rPr kumimoji="1" lang="zh-CN" altLang="en-US" sz="2400" b="0" i="1" smtClean="0">
                          <a:latin typeface="Cambria Math" panose="02040503050406030204" pitchFamily="18" charset="0"/>
                        </a:rPr>
                        <m:t>                              </m:t>
                      </m:r>
                    </m:oMath>
                  </m:oMathPara>
                </a14:m>
                <a:endParaRPr kumimoji="1" lang="zh-CN" altLang="en-US" sz="2400" dirty="0"/>
              </a:p>
              <a:p>
                <a:pPr>
                  <a:lnSpc>
                    <a:spcPct val="150000"/>
                  </a:lnSpc>
                </a:pPr>
                <a:endParaRPr kumimoji="1" lang="zh-CN" altLang="en-US" sz="2400" dirty="0"/>
              </a:p>
            </p:txBody>
          </p:sp>
        </mc:Choice>
        <mc:Fallback xmlns="">
          <p:sp>
            <p:nvSpPr>
              <p:cNvPr id="2" name="文本框 1">
                <a:extLst>
                  <a:ext uri="{FF2B5EF4-FFF2-40B4-BE49-F238E27FC236}">
                    <a16:creationId xmlns:a16="http://schemas.microsoft.com/office/drawing/2014/main" id="{FCA9D993-168E-9715-3150-64E8C2A3CA62}"/>
                  </a:ext>
                </a:extLst>
              </p:cNvPr>
              <p:cNvSpPr txBox="1">
                <a:spLocks noRot="1" noChangeAspect="1" noMove="1" noResize="1" noEditPoints="1" noAdjustHandles="1" noChangeArrowheads="1" noChangeShapeType="1" noTextEdit="1"/>
              </p:cNvSpPr>
              <p:nvPr/>
            </p:nvSpPr>
            <p:spPr>
              <a:xfrm>
                <a:off x="6922603" y="2823515"/>
                <a:ext cx="3275512" cy="3271152"/>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49459CDD-6A6F-EFD4-3723-046F5CDCDECA}"/>
                  </a:ext>
                </a:extLst>
              </p:cNvPr>
              <p:cNvGraphicFramePr>
                <a:graphicFrameLocks noGrp="1"/>
              </p:cNvGraphicFramePr>
              <p:nvPr>
                <p:extLst>
                  <p:ext uri="{D42A27DB-BD31-4B8C-83A1-F6EECF244321}">
                    <p14:modId xmlns:p14="http://schemas.microsoft.com/office/powerpoint/2010/main" val="911832742"/>
                  </p:ext>
                </p:extLst>
              </p:nvPr>
            </p:nvGraphicFramePr>
            <p:xfrm>
              <a:off x="855317" y="2645531"/>
              <a:ext cx="3305313" cy="3627120"/>
            </p:xfrm>
            <a:graphic>
              <a:graphicData uri="http://schemas.openxmlformats.org/drawingml/2006/table">
                <a:tbl>
                  <a:tblPr firstRow="1" bandRow="1">
                    <a:tableStyleId>{5C22544A-7EE6-4342-B048-85BDC9FD1C3A}</a:tableStyleId>
                  </a:tblPr>
                  <a:tblGrid>
                    <a:gridCol w="3305313">
                      <a:extLst>
                        <a:ext uri="{9D8B030D-6E8A-4147-A177-3AD203B41FA5}">
                          <a16:colId xmlns:a16="http://schemas.microsoft.com/office/drawing/2014/main" val="559873672"/>
                        </a:ext>
                      </a:extLst>
                    </a:gridCol>
                  </a:tblGrid>
                  <a:tr h="604184">
                    <a:tc>
                      <a:txBody>
                        <a:bodyPr/>
                        <a:lstStyle/>
                        <a:p>
                          <a:pPr algn="ctr"/>
                          <a:r>
                            <a:rPr lang="zh-CN" altLang="en-US" sz="2400" dirty="0">
                              <a:latin typeface="Songti SC" panose="02010600040101010101" pitchFamily="2" charset="-122"/>
                              <a:ea typeface="Songti SC" panose="02010600040101010101" pitchFamily="2" charset="-122"/>
                            </a:rPr>
                            <a:t>最小项之和表达式</a:t>
                          </a:r>
                        </a:p>
                      </a:txBody>
                      <a:tcPr anchor="ctr"/>
                    </a:tc>
                    <a:extLst>
                      <a:ext uri="{0D108BD9-81ED-4DB2-BD59-A6C34878D82A}">
                        <a16:rowId xmlns:a16="http://schemas.microsoft.com/office/drawing/2014/main" val="369881118"/>
                      </a:ext>
                    </a:extLst>
                  </a:tr>
                  <a:tr h="6051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acc>
                                  <m:accPr>
                                    <m:chr m:val="̅"/>
                                    <m:ctrlPr>
                                      <a:rPr kumimoji="1" lang="zh-CN" altLang="en-US"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𝐵𝐶</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𝐴</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=0</m:t>
                                </m:r>
                              </m:oMath>
                            </m:oMathPara>
                          </a14:m>
                          <a:endParaRPr kumimoji="1" lang="en-US" altLang="zh-CN" sz="2400" dirty="0">
                            <a:latin typeface="KaiTi" panose="02010609060101010101" pitchFamily="49" charset="-122"/>
                            <a:ea typeface="KaiTi" panose="02010609060101010101" pitchFamily="49" charset="-122"/>
                          </a:endParaRPr>
                        </a:p>
                      </a:txBody>
                      <a:tcPr anchor="ctr">
                        <a:solidFill>
                          <a:schemeClr val="bg1">
                            <a:lumMod val="95000"/>
                          </a:schemeClr>
                        </a:solidFill>
                      </a:tcPr>
                    </a:tc>
                    <a:extLst>
                      <a:ext uri="{0D108BD9-81ED-4DB2-BD59-A6C34878D82A}">
                        <a16:rowId xmlns:a16="http://schemas.microsoft.com/office/drawing/2014/main" val="3044187029"/>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标准与或表达式</a:t>
                          </a:r>
                        </a:p>
                      </a:txBody>
                      <a:tcPr anchor="ctr">
                        <a:solidFill>
                          <a:srgbClr val="4472C4"/>
                        </a:solidFill>
                      </a:tcPr>
                    </a:tc>
                    <a:extLst>
                      <a:ext uri="{0D108BD9-81ED-4DB2-BD59-A6C34878D82A}">
                        <a16:rowId xmlns:a16="http://schemas.microsoft.com/office/drawing/2014/main" val="3877736141"/>
                      </a:ext>
                    </a:extLst>
                  </a:tr>
                  <a:tr h="604184">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1,3,5</m:t>
                                    </m:r>
                                  </m:e>
                                </m:d>
                                <m:r>
                                  <a:rPr lang="en-US" altLang="zh-CN" sz="2400" b="0" i="1" smtClean="0">
                                    <a:latin typeface="Cambria Math" panose="02040503050406030204" pitchFamily="18" charset="0"/>
                                  </a:rPr>
                                  <m:t>=0</m:t>
                                </m:r>
                              </m:oMath>
                            </m:oMathPara>
                          </a14:m>
                          <a:endParaRPr lang="zh-CN" altLang="en-US" sz="2400" dirty="0"/>
                        </a:p>
                      </a:txBody>
                      <a:tcPr anchor="ctr">
                        <a:solidFill>
                          <a:schemeClr val="bg1">
                            <a:lumMod val="95000"/>
                          </a:schemeClr>
                        </a:solidFill>
                      </a:tcPr>
                    </a:tc>
                    <a:extLst>
                      <a:ext uri="{0D108BD9-81ED-4DB2-BD59-A6C34878D82A}">
                        <a16:rowId xmlns:a16="http://schemas.microsoft.com/office/drawing/2014/main" val="2436345453"/>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最简与或表达式</a:t>
                          </a:r>
                        </a:p>
                      </a:txBody>
                      <a:tcPr anchor="ctr">
                        <a:solidFill>
                          <a:srgbClr val="4472C4"/>
                        </a:solidFill>
                      </a:tcPr>
                    </a:tc>
                    <a:extLst>
                      <a:ext uri="{0D108BD9-81ED-4DB2-BD59-A6C34878D82A}">
                        <a16:rowId xmlns:a16="http://schemas.microsoft.com/office/drawing/2014/main" val="3979100881"/>
                      </a:ext>
                    </a:extLst>
                  </a:tr>
                  <a:tr h="605192">
                    <a:tc>
                      <a:txBody>
                        <a:bodyPr/>
                        <a:lstStyle/>
                        <a:p>
                          <a:pPr algn="ctr"/>
                          <a14:m>
                            <m:oMathPara xmlns:m="http://schemas.openxmlformats.org/officeDocument/2006/math">
                              <m:oMathParaPr>
                                <m:jc m:val="centerGroup"/>
                              </m:oMathParaPr>
                              <m:oMath xmlns:m="http://schemas.openxmlformats.org/officeDocument/2006/math">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𝐴</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m:t>
                                </m:r>
                                <m:acc>
                                  <m:accPr>
                                    <m:chr m:val="̅"/>
                                    <m:ctrlPr>
                                      <a:rPr kumimoji="1" lang="en-US" altLang="zh-CN" sz="2400" b="0" i="1" smtClean="0">
                                        <a:latin typeface="Cambria Math" panose="02040503050406030204" pitchFamily="18" charset="0"/>
                                        <a:ea typeface="KaiTi" panose="02010609060101010101" pitchFamily="49" charset="-122"/>
                                      </a:rPr>
                                    </m:ctrlPr>
                                  </m:accPr>
                                  <m:e>
                                    <m:r>
                                      <a:rPr kumimoji="1" lang="en-US" altLang="zh-CN" sz="2400" b="0" i="1" smtClean="0">
                                        <a:latin typeface="Cambria Math" panose="02040503050406030204" pitchFamily="18" charset="0"/>
                                        <a:ea typeface="KaiTi" panose="02010609060101010101" pitchFamily="49" charset="-122"/>
                                      </a:rPr>
                                      <m:t>𝐵</m:t>
                                    </m:r>
                                  </m:e>
                                </m:acc>
                                <m:r>
                                  <a:rPr kumimoji="1" lang="en-US" altLang="zh-CN" sz="2400" b="0" i="1" smtClean="0">
                                    <a:latin typeface="Cambria Math" panose="02040503050406030204" pitchFamily="18" charset="0"/>
                                    <a:ea typeface="KaiTi" panose="02010609060101010101" pitchFamily="49" charset="-122"/>
                                  </a:rPr>
                                  <m:t>𝐶</m:t>
                                </m:r>
                                <m:r>
                                  <a:rPr kumimoji="1" lang="en-US" altLang="zh-CN" sz="2400" b="0" i="1" smtClean="0">
                                    <a:latin typeface="Cambria Math" panose="02040503050406030204" pitchFamily="18" charset="0"/>
                                    <a:ea typeface="KaiTi" panose="02010609060101010101" pitchFamily="49" charset="-122"/>
                                  </a:rPr>
                                  <m:t>=0</m:t>
                                </m:r>
                              </m:oMath>
                            </m:oMathPara>
                          </a14:m>
                          <a:endParaRPr lang="zh-CN" altLang="en-US" sz="2400" dirty="0"/>
                        </a:p>
                      </a:txBody>
                      <a:tcPr anchor="ctr">
                        <a:solidFill>
                          <a:schemeClr val="bg1">
                            <a:lumMod val="95000"/>
                          </a:schemeClr>
                        </a:solidFill>
                      </a:tcPr>
                    </a:tc>
                    <a:extLst>
                      <a:ext uri="{0D108BD9-81ED-4DB2-BD59-A6C34878D82A}">
                        <a16:rowId xmlns:a16="http://schemas.microsoft.com/office/drawing/2014/main" val="1922375388"/>
                      </a:ext>
                    </a:extLst>
                  </a:tr>
                </a:tbl>
              </a:graphicData>
            </a:graphic>
          </p:graphicFrame>
        </mc:Choice>
        <mc:Fallback xmlns="">
          <p:graphicFrame>
            <p:nvGraphicFramePr>
              <p:cNvPr id="8" name="表格 7">
                <a:extLst>
                  <a:ext uri="{FF2B5EF4-FFF2-40B4-BE49-F238E27FC236}">
                    <a16:creationId xmlns:a16="http://schemas.microsoft.com/office/drawing/2014/main" id="{49459CDD-6A6F-EFD4-3723-046F5CDCDECA}"/>
                  </a:ext>
                </a:extLst>
              </p:cNvPr>
              <p:cNvGraphicFramePr>
                <a:graphicFrameLocks noGrp="1"/>
              </p:cNvGraphicFramePr>
              <p:nvPr>
                <p:extLst>
                  <p:ext uri="{D42A27DB-BD31-4B8C-83A1-F6EECF244321}">
                    <p14:modId xmlns:p14="http://schemas.microsoft.com/office/powerpoint/2010/main" val="911832742"/>
                  </p:ext>
                </p:extLst>
              </p:nvPr>
            </p:nvGraphicFramePr>
            <p:xfrm>
              <a:off x="855317" y="2645531"/>
              <a:ext cx="3305313" cy="3627120"/>
            </p:xfrm>
            <a:graphic>
              <a:graphicData uri="http://schemas.openxmlformats.org/drawingml/2006/table">
                <a:tbl>
                  <a:tblPr firstRow="1" bandRow="1">
                    <a:tableStyleId>{5C22544A-7EE6-4342-B048-85BDC9FD1C3A}</a:tableStyleId>
                  </a:tblPr>
                  <a:tblGrid>
                    <a:gridCol w="3305313">
                      <a:extLst>
                        <a:ext uri="{9D8B030D-6E8A-4147-A177-3AD203B41FA5}">
                          <a16:colId xmlns:a16="http://schemas.microsoft.com/office/drawing/2014/main" val="559873672"/>
                        </a:ext>
                      </a:extLst>
                    </a:gridCol>
                  </a:tblGrid>
                  <a:tr h="604184">
                    <a:tc>
                      <a:txBody>
                        <a:bodyPr/>
                        <a:lstStyle/>
                        <a:p>
                          <a:pPr algn="ctr"/>
                          <a:r>
                            <a:rPr lang="zh-CN" altLang="en-US" sz="2400" dirty="0">
                              <a:latin typeface="Songti SC" panose="02010600040101010101" pitchFamily="2" charset="-122"/>
                              <a:ea typeface="Songti SC" panose="02010600040101010101" pitchFamily="2" charset="-122"/>
                            </a:rPr>
                            <a:t>最小项之和表达式</a:t>
                          </a:r>
                        </a:p>
                      </a:txBody>
                      <a:tcPr anchor="ctr"/>
                    </a:tc>
                    <a:extLst>
                      <a:ext uri="{0D108BD9-81ED-4DB2-BD59-A6C34878D82A}">
                        <a16:rowId xmlns:a16="http://schemas.microsoft.com/office/drawing/2014/main" val="369881118"/>
                      </a:ext>
                    </a:extLst>
                  </a:tr>
                  <a:tr h="605192">
                    <a:tc>
                      <a:txBody>
                        <a:bodyPr/>
                        <a:lstStyle/>
                        <a:p>
                          <a:endParaRPr lang="zh-CN"/>
                        </a:p>
                      </a:txBody>
                      <a:tcPr anchor="ctr">
                        <a:blipFill>
                          <a:blip r:embed="rId3"/>
                          <a:stretch>
                            <a:fillRect l="-383" t="-104255" r="-766" b="-410638"/>
                          </a:stretch>
                        </a:blipFill>
                      </a:tcPr>
                    </a:tc>
                    <a:extLst>
                      <a:ext uri="{0D108BD9-81ED-4DB2-BD59-A6C34878D82A}">
                        <a16:rowId xmlns:a16="http://schemas.microsoft.com/office/drawing/2014/main" val="3044187029"/>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标准与或表达式</a:t>
                          </a:r>
                        </a:p>
                      </a:txBody>
                      <a:tcPr anchor="ctr">
                        <a:solidFill>
                          <a:srgbClr val="4472C4"/>
                        </a:solidFill>
                      </a:tcPr>
                    </a:tc>
                    <a:extLst>
                      <a:ext uri="{0D108BD9-81ED-4DB2-BD59-A6C34878D82A}">
                        <a16:rowId xmlns:a16="http://schemas.microsoft.com/office/drawing/2014/main" val="3877736141"/>
                      </a:ext>
                    </a:extLst>
                  </a:tr>
                  <a:tr h="604184">
                    <a:tc>
                      <a:txBody>
                        <a:bodyPr/>
                        <a:lstStyle/>
                        <a:p>
                          <a:endParaRPr lang="zh-CN"/>
                        </a:p>
                      </a:txBody>
                      <a:tcPr anchor="ctr">
                        <a:blipFill>
                          <a:blip r:embed="rId3"/>
                          <a:stretch>
                            <a:fillRect l="-383" t="-300000" r="-766" b="-202083"/>
                          </a:stretch>
                        </a:blipFill>
                      </a:tcPr>
                    </a:tc>
                    <a:extLst>
                      <a:ext uri="{0D108BD9-81ED-4DB2-BD59-A6C34878D82A}">
                        <a16:rowId xmlns:a16="http://schemas.microsoft.com/office/drawing/2014/main" val="2436345453"/>
                      </a:ext>
                    </a:extLst>
                  </a:tr>
                  <a:tr h="604184">
                    <a:tc>
                      <a:txBody>
                        <a:bodyPr/>
                        <a:lstStyle/>
                        <a:p>
                          <a:pPr algn="ctr"/>
                          <a:r>
                            <a:rPr lang="zh-CN" altLang="en-US" sz="2400" b="1" dirty="0">
                              <a:solidFill>
                                <a:schemeClr val="bg1"/>
                              </a:solidFill>
                              <a:latin typeface="Songti SC" panose="02010600040101010101" pitchFamily="2" charset="-122"/>
                              <a:ea typeface="Songti SC" panose="02010600040101010101" pitchFamily="2" charset="-122"/>
                            </a:rPr>
                            <a:t>最简与或表达式</a:t>
                          </a:r>
                        </a:p>
                      </a:txBody>
                      <a:tcPr anchor="ctr">
                        <a:solidFill>
                          <a:srgbClr val="4472C4"/>
                        </a:solidFill>
                      </a:tcPr>
                    </a:tc>
                    <a:extLst>
                      <a:ext uri="{0D108BD9-81ED-4DB2-BD59-A6C34878D82A}">
                        <a16:rowId xmlns:a16="http://schemas.microsoft.com/office/drawing/2014/main" val="3979100881"/>
                      </a:ext>
                    </a:extLst>
                  </a:tr>
                  <a:tr h="605192">
                    <a:tc>
                      <a:txBody>
                        <a:bodyPr/>
                        <a:lstStyle/>
                        <a:p>
                          <a:endParaRPr lang="zh-CN"/>
                        </a:p>
                      </a:txBody>
                      <a:tcPr anchor="ctr">
                        <a:blipFill>
                          <a:blip r:embed="rId3"/>
                          <a:stretch>
                            <a:fillRect l="-383" t="-497917" r="-766" b="-4167"/>
                          </a:stretch>
                        </a:blipFill>
                      </a:tcPr>
                    </a:tc>
                    <a:extLst>
                      <a:ext uri="{0D108BD9-81ED-4DB2-BD59-A6C34878D82A}">
                        <a16:rowId xmlns:a16="http://schemas.microsoft.com/office/drawing/2014/main" val="1922375388"/>
                      </a:ext>
                    </a:extLst>
                  </a:tr>
                </a:tbl>
              </a:graphicData>
            </a:graphic>
          </p:graphicFrame>
        </mc:Fallback>
      </mc:AlternateContent>
      <p:sp>
        <p:nvSpPr>
          <p:cNvPr id="9" name="右箭头 8">
            <a:extLst>
              <a:ext uri="{FF2B5EF4-FFF2-40B4-BE49-F238E27FC236}">
                <a16:creationId xmlns:a16="http://schemas.microsoft.com/office/drawing/2014/main" id="{8B759F91-BC96-B48A-9E52-DD23F2D20D31}"/>
              </a:ext>
            </a:extLst>
          </p:cNvPr>
          <p:cNvSpPr/>
          <p:nvPr/>
        </p:nvSpPr>
        <p:spPr>
          <a:xfrm>
            <a:off x="5486400" y="4162453"/>
            <a:ext cx="609600" cy="2966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3" name="灯片编号占位符 2">
            <a:extLst>
              <a:ext uri="{FF2B5EF4-FFF2-40B4-BE49-F238E27FC236}">
                <a16:creationId xmlns:a16="http://schemas.microsoft.com/office/drawing/2014/main" id="{C0731266-3E5A-0CB9-529F-6CA65D207D19}"/>
              </a:ext>
            </a:extLst>
          </p:cNvPr>
          <p:cNvSpPr>
            <a:spLocks noGrp="1"/>
          </p:cNvSpPr>
          <p:nvPr>
            <p:ph type="sldNum" sz="quarter" idx="12"/>
          </p:nvPr>
        </p:nvSpPr>
        <p:spPr/>
        <p:txBody>
          <a:bodyPr/>
          <a:lstStyle/>
          <a:p>
            <a:fld id="{392CBAA0-59E6-204E-8F03-85E5040D48B8}" type="slidenum">
              <a:rPr kumimoji="1" lang="zh-CN" altLang="en-US" smtClean="0"/>
              <a:t>63</a:t>
            </a:fld>
            <a:r>
              <a:rPr kumimoji="1" lang="en-US" altLang="zh-CN"/>
              <a:t>/90</a:t>
            </a:r>
            <a:endParaRPr kumimoji="1" lang="zh-CN" altLang="en-US" dirty="0"/>
          </a:p>
        </p:txBody>
      </p:sp>
    </p:spTree>
    <p:extLst>
      <p:ext uri="{BB962C8B-B14F-4D97-AF65-F5344CB8AC3E}">
        <p14:creationId xmlns:p14="http://schemas.microsoft.com/office/powerpoint/2010/main" val="2773449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具有约束的逻辑函数的化简</a:t>
            </a:r>
          </a:p>
        </p:txBody>
      </p:sp>
      <p:sp>
        <p:nvSpPr>
          <p:cNvPr id="6" name="文本框 5">
            <a:extLst>
              <a:ext uri="{FF2B5EF4-FFF2-40B4-BE49-F238E27FC236}">
                <a16:creationId xmlns:a16="http://schemas.microsoft.com/office/drawing/2014/main" id="{1DCDD22C-B2E8-F74B-AD9B-1399F20913E7}"/>
              </a:ext>
            </a:extLst>
          </p:cNvPr>
          <p:cNvSpPr txBox="1"/>
          <p:nvPr/>
        </p:nvSpPr>
        <p:spPr>
          <a:xfrm>
            <a:off x="0" y="700081"/>
            <a:ext cx="12192000" cy="194720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在图形法中的应用</a:t>
            </a:r>
            <a:endParaRPr kumimoji="1" lang="en-US" altLang="zh-CN" sz="2800" dirty="0">
              <a:solidFill>
                <a:srgbClr val="FF0000"/>
              </a:solidFill>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在利用函数的卡诺图合并最小项时，可根据化简的需要包含或去掉约束项</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合并最小项时，如果圈中包含了约束项，相当于在相应的乘积项中加上了该约束项，其值为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，函数不会受影响</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7BB5069C-2B7F-8722-2B8D-32AC26530E46}"/>
                  </a:ext>
                </a:extLst>
              </p:cNvPr>
              <p:cNvGraphicFramePr>
                <a:graphicFrameLocks noGrp="1"/>
              </p:cNvGraphicFramePr>
              <p:nvPr>
                <p:extLst>
                  <p:ext uri="{D42A27DB-BD31-4B8C-83A1-F6EECF244321}">
                    <p14:modId xmlns:p14="http://schemas.microsoft.com/office/powerpoint/2010/main" val="322750739"/>
                  </p:ext>
                </p:extLst>
              </p:nvPr>
            </p:nvGraphicFramePr>
            <p:xfrm>
              <a:off x="8766338" y="3157487"/>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Choice>
        <mc:Fallback xmlns="">
          <p:graphicFrame>
            <p:nvGraphicFramePr>
              <p:cNvPr id="10" name="表格 9">
                <a:extLst>
                  <a:ext uri="{FF2B5EF4-FFF2-40B4-BE49-F238E27FC236}">
                    <a16:creationId xmlns:a16="http://schemas.microsoft.com/office/drawing/2014/main" id="{7BB5069C-2B7F-8722-2B8D-32AC26530E46}"/>
                  </a:ext>
                </a:extLst>
              </p:cNvPr>
              <p:cNvGraphicFramePr>
                <a:graphicFrameLocks noGrp="1"/>
              </p:cNvGraphicFramePr>
              <p:nvPr>
                <p:extLst>
                  <p:ext uri="{D42A27DB-BD31-4B8C-83A1-F6EECF244321}">
                    <p14:modId xmlns:p14="http://schemas.microsoft.com/office/powerpoint/2010/main" val="322750739"/>
                  </p:ext>
                </p:extLst>
              </p:nvPr>
            </p:nvGraphicFramePr>
            <p:xfrm>
              <a:off x="8766338" y="3157487"/>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02041" r="-200000" b="-112766"/>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6250" r="-104167" b="-112766"/>
                          </a:stretch>
                        </a:blipFill>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02041" t="-100000" r="-200000" b="-12766"/>
                          </a:stretch>
                        </a:blipFill>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Fallback>
      </mc:AlternateContent>
      <p:cxnSp>
        <p:nvCxnSpPr>
          <p:cNvPr id="11" name="直线连接符 10">
            <a:extLst>
              <a:ext uri="{FF2B5EF4-FFF2-40B4-BE49-F238E27FC236}">
                <a16:creationId xmlns:a16="http://schemas.microsoft.com/office/drawing/2014/main" id="{466CC3CE-2ADD-9E8A-C592-C1A54E5A3252}"/>
              </a:ext>
            </a:extLst>
          </p:cNvPr>
          <p:cNvCxnSpPr/>
          <p:nvPr/>
        </p:nvCxnSpPr>
        <p:spPr>
          <a:xfrm flipH="1" flipV="1">
            <a:off x="8280945" y="2616337"/>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FE69BC2-1580-DE7B-FF6B-8D58B0AEBC4C}"/>
                  </a:ext>
                </a:extLst>
              </p:cNvPr>
              <p:cNvSpPr txBox="1"/>
              <p:nvPr/>
            </p:nvSpPr>
            <p:spPr>
              <a:xfrm>
                <a:off x="8139175" y="2788155"/>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BFE69BC2-1580-DE7B-FF6B-8D58B0AEBC4C}"/>
                  </a:ext>
                </a:extLst>
              </p:cNvPr>
              <p:cNvSpPr txBox="1">
                <a:spLocks noRot="1" noChangeAspect="1" noMove="1" noResize="1" noEditPoints="1" noAdjustHandles="1" noChangeArrowheads="1" noChangeShapeType="1" noTextEdit="1"/>
              </p:cNvSpPr>
              <p:nvPr/>
            </p:nvSpPr>
            <p:spPr>
              <a:xfrm>
                <a:off x="8139175" y="2788155"/>
                <a:ext cx="283539" cy="369332"/>
              </a:xfrm>
              <a:prstGeom prst="rect">
                <a:avLst/>
              </a:prstGeom>
              <a:blipFill>
                <a:blip r:embed="rId3"/>
                <a:stretch>
                  <a:fillRect l="-16667" r="-16667"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DC7659B-62A4-9F61-2304-F8186945EEC4}"/>
                  </a:ext>
                </a:extLst>
              </p:cNvPr>
              <p:cNvSpPr txBox="1"/>
              <p:nvPr/>
            </p:nvSpPr>
            <p:spPr>
              <a:xfrm>
                <a:off x="8445747" y="2485424"/>
                <a:ext cx="4848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𝐵𝐶</m:t>
                      </m:r>
                    </m:oMath>
                  </m:oMathPara>
                </a14:m>
                <a:endParaRPr kumimoji="1" lang="zh-CN" altLang="en-US" sz="2400" dirty="0"/>
              </a:p>
            </p:txBody>
          </p:sp>
        </mc:Choice>
        <mc:Fallback xmlns="">
          <p:sp>
            <p:nvSpPr>
              <p:cNvPr id="13" name="文本框 12">
                <a:extLst>
                  <a:ext uri="{FF2B5EF4-FFF2-40B4-BE49-F238E27FC236}">
                    <a16:creationId xmlns:a16="http://schemas.microsoft.com/office/drawing/2014/main" id="{3DC7659B-62A4-9F61-2304-F8186945EEC4}"/>
                  </a:ext>
                </a:extLst>
              </p:cNvPr>
              <p:cNvSpPr txBox="1">
                <a:spLocks noRot="1" noChangeAspect="1" noMove="1" noResize="1" noEditPoints="1" noAdjustHandles="1" noChangeArrowheads="1" noChangeShapeType="1" noTextEdit="1"/>
              </p:cNvSpPr>
              <p:nvPr/>
            </p:nvSpPr>
            <p:spPr>
              <a:xfrm>
                <a:off x="8445747" y="2485424"/>
                <a:ext cx="484813" cy="369332"/>
              </a:xfrm>
              <a:prstGeom prst="rect">
                <a:avLst/>
              </a:prstGeom>
              <a:blipFill>
                <a:blip r:embed="rId4"/>
                <a:stretch>
                  <a:fillRect l="-10000" r="-10000"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624C449-85DF-7F95-132B-23512B501C25}"/>
                  </a:ext>
                </a:extLst>
              </p:cNvPr>
              <p:cNvSpPr txBox="1"/>
              <p:nvPr/>
            </p:nvSpPr>
            <p:spPr>
              <a:xfrm>
                <a:off x="8956524" y="278815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1624C449-85DF-7F95-132B-23512B501C25}"/>
                  </a:ext>
                </a:extLst>
              </p:cNvPr>
              <p:cNvSpPr txBox="1">
                <a:spLocks noRot="1" noChangeAspect="1" noMove="1" noResize="1" noEditPoints="1" noAdjustHandles="1" noChangeArrowheads="1" noChangeShapeType="1" noTextEdit="1"/>
              </p:cNvSpPr>
              <p:nvPr/>
            </p:nvSpPr>
            <p:spPr>
              <a:xfrm>
                <a:off x="8956524" y="2788155"/>
                <a:ext cx="424796" cy="369332"/>
              </a:xfrm>
              <a:prstGeom prst="rect">
                <a:avLst/>
              </a:prstGeom>
              <a:blipFill>
                <a:blip r:embed="rId5"/>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2D3C9473-58F2-BDF4-0A4B-5BB2F639CC7F}"/>
                  </a:ext>
                </a:extLst>
              </p:cNvPr>
              <p:cNvSpPr txBox="1"/>
              <p:nvPr/>
            </p:nvSpPr>
            <p:spPr>
              <a:xfrm>
                <a:off x="9539844" y="2770432"/>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2D3C9473-58F2-BDF4-0A4B-5BB2F639CC7F}"/>
                  </a:ext>
                </a:extLst>
              </p:cNvPr>
              <p:cNvSpPr txBox="1">
                <a:spLocks noRot="1" noChangeAspect="1" noMove="1" noResize="1" noEditPoints="1" noAdjustHandles="1" noChangeArrowheads="1" noChangeShapeType="1" noTextEdit="1"/>
              </p:cNvSpPr>
              <p:nvPr/>
            </p:nvSpPr>
            <p:spPr>
              <a:xfrm>
                <a:off x="9539844" y="2770432"/>
                <a:ext cx="424796" cy="369332"/>
              </a:xfrm>
              <a:prstGeom prst="rect">
                <a:avLst/>
              </a:prstGeom>
              <a:blipFill>
                <a:blip r:embed="rId6"/>
                <a:stretch>
                  <a:fillRect l="-14706" r="-14706" b="-32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BCB900C5-1323-5768-D4ED-3A10052E2F98}"/>
                  </a:ext>
                </a:extLst>
              </p:cNvPr>
              <p:cNvSpPr txBox="1"/>
              <p:nvPr/>
            </p:nvSpPr>
            <p:spPr>
              <a:xfrm>
                <a:off x="8422714" y="3919224"/>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BCB900C5-1323-5768-D4ED-3A10052E2F98}"/>
                  </a:ext>
                </a:extLst>
              </p:cNvPr>
              <p:cNvSpPr txBox="1">
                <a:spLocks noRot="1" noChangeAspect="1" noMove="1" noResize="1" noEditPoints="1" noAdjustHandles="1" noChangeArrowheads="1" noChangeShapeType="1" noTextEdit="1"/>
              </p:cNvSpPr>
              <p:nvPr/>
            </p:nvSpPr>
            <p:spPr>
              <a:xfrm>
                <a:off x="8422714" y="3919224"/>
                <a:ext cx="254878" cy="369332"/>
              </a:xfrm>
              <a:prstGeom prst="rect">
                <a:avLst/>
              </a:prstGeom>
              <a:blipFill>
                <a:blip r:embed="rId7"/>
                <a:stretch>
                  <a:fillRect l="-23810" r="-19048"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985F842-5321-E737-8294-A94E913629DD}"/>
                  </a:ext>
                </a:extLst>
              </p:cNvPr>
              <p:cNvSpPr txBox="1"/>
              <p:nvPr/>
            </p:nvSpPr>
            <p:spPr>
              <a:xfrm>
                <a:off x="8389530" y="3294425"/>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9985F842-5321-E737-8294-A94E913629DD}"/>
                  </a:ext>
                </a:extLst>
              </p:cNvPr>
              <p:cNvSpPr txBox="1">
                <a:spLocks noRot="1" noChangeAspect="1" noMove="1" noResize="1" noEditPoints="1" noAdjustHandles="1" noChangeArrowheads="1" noChangeShapeType="1" noTextEdit="1"/>
              </p:cNvSpPr>
              <p:nvPr/>
            </p:nvSpPr>
            <p:spPr>
              <a:xfrm>
                <a:off x="8389530" y="3294425"/>
                <a:ext cx="254877" cy="369332"/>
              </a:xfrm>
              <a:prstGeom prst="rect">
                <a:avLst/>
              </a:prstGeom>
              <a:blipFill>
                <a:blip r:embed="rId8"/>
                <a:stretch>
                  <a:fillRect l="-23810" r="-23810"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ECCF1EF-E733-24DF-0E99-969344EF3491}"/>
                  </a:ext>
                </a:extLst>
              </p:cNvPr>
              <p:cNvSpPr txBox="1"/>
              <p:nvPr/>
            </p:nvSpPr>
            <p:spPr>
              <a:xfrm>
                <a:off x="10148160" y="276282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8" name="文本框 17">
                <a:extLst>
                  <a:ext uri="{FF2B5EF4-FFF2-40B4-BE49-F238E27FC236}">
                    <a16:creationId xmlns:a16="http://schemas.microsoft.com/office/drawing/2014/main" id="{0ECCF1EF-E733-24DF-0E99-969344EF3491}"/>
                  </a:ext>
                </a:extLst>
              </p:cNvPr>
              <p:cNvSpPr txBox="1">
                <a:spLocks noRot="1" noChangeAspect="1" noMove="1" noResize="1" noEditPoints="1" noAdjustHandles="1" noChangeArrowheads="1" noChangeShapeType="1" noTextEdit="1"/>
              </p:cNvSpPr>
              <p:nvPr/>
            </p:nvSpPr>
            <p:spPr>
              <a:xfrm>
                <a:off x="10148160" y="2762821"/>
                <a:ext cx="424796" cy="369332"/>
              </a:xfrm>
              <a:prstGeom prst="rect">
                <a:avLst/>
              </a:prstGeom>
              <a:blipFill>
                <a:blip r:embed="rId9"/>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7AFE30D-09E4-BEA7-A95F-B3C1A79F0C1C}"/>
                  </a:ext>
                </a:extLst>
              </p:cNvPr>
              <p:cNvSpPr txBox="1"/>
              <p:nvPr/>
            </p:nvSpPr>
            <p:spPr>
              <a:xfrm>
                <a:off x="10755266" y="273132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9" name="文本框 18">
                <a:extLst>
                  <a:ext uri="{FF2B5EF4-FFF2-40B4-BE49-F238E27FC236}">
                    <a16:creationId xmlns:a16="http://schemas.microsoft.com/office/drawing/2014/main" id="{B7AFE30D-09E4-BEA7-A95F-B3C1A79F0C1C}"/>
                  </a:ext>
                </a:extLst>
              </p:cNvPr>
              <p:cNvSpPr txBox="1">
                <a:spLocks noRot="1" noChangeAspect="1" noMove="1" noResize="1" noEditPoints="1" noAdjustHandles="1" noChangeArrowheads="1" noChangeShapeType="1" noTextEdit="1"/>
              </p:cNvSpPr>
              <p:nvPr/>
            </p:nvSpPr>
            <p:spPr>
              <a:xfrm>
                <a:off x="10755266" y="2731321"/>
                <a:ext cx="424796" cy="369332"/>
              </a:xfrm>
              <a:prstGeom prst="rect">
                <a:avLst/>
              </a:prstGeom>
              <a:blipFill>
                <a:blip r:embed="rId10"/>
                <a:stretch>
                  <a:fillRect l="-14286" r="-14286" b="-3333"/>
                </a:stretch>
              </a:blipFill>
            </p:spPr>
            <p:txBody>
              <a:bodyPr/>
              <a:lstStyle/>
              <a:p>
                <a:r>
                  <a:rPr lang="zh-CN" altLang="en-US">
                    <a:noFill/>
                  </a:rPr>
                  <a:t> </a:t>
                </a:r>
              </a:p>
            </p:txBody>
          </p:sp>
        </mc:Fallback>
      </mc:AlternateContent>
      <p:sp>
        <p:nvSpPr>
          <p:cNvPr id="20" name="圆角矩形 19">
            <a:extLst>
              <a:ext uri="{FF2B5EF4-FFF2-40B4-BE49-F238E27FC236}">
                <a16:creationId xmlns:a16="http://schemas.microsoft.com/office/drawing/2014/main" id="{9D6495AA-170C-1C00-0DA1-F3AA49D2B7B7}"/>
              </a:ext>
            </a:extLst>
          </p:cNvPr>
          <p:cNvSpPr/>
          <p:nvPr/>
        </p:nvSpPr>
        <p:spPr>
          <a:xfrm>
            <a:off x="9496810" y="3294425"/>
            <a:ext cx="1008116" cy="94274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239D9B04-89C9-777D-1C07-E6517DF0A402}"/>
                  </a:ext>
                </a:extLst>
              </p:cNvPr>
              <p:cNvSpPr txBox="1"/>
              <p:nvPr/>
            </p:nvSpPr>
            <p:spPr>
              <a:xfrm>
                <a:off x="8371799" y="5196006"/>
                <a:ext cx="3642472" cy="1661993"/>
              </a:xfrm>
              <a:prstGeom prst="rect">
                <a:avLst/>
              </a:prstGeom>
              <a:noFill/>
            </p:spPr>
            <p:txBody>
              <a:bodyPr wrap="non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𝑌</m:t>
                      </m:r>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7</m:t>
                          </m:r>
                          <m:r>
                            <a:rPr kumimoji="1" lang="zh-CN" altLang="en-US" sz="2400" b="0" i="1" smtClean="0">
                              <a:latin typeface="Cambria Math" panose="02040503050406030204" pitchFamily="18" charset="0"/>
                            </a:rPr>
                            <m:t>               </m:t>
                          </m:r>
                        </m:sub>
                      </m:sSub>
                      <m:r>
                        <a:rPr kumimoji="1" lang="zh-CN" altLang="en-US" sz="2400" b="0" i="1" smtClean="0">
                          <a:latin typeface="Cambria Math" panose="02040503050406030204" pitchFamily="18" charset="0"/>
                        </a:rPr>
                        <m:t>                           </m:t>
                      </m:r>
                    </m:oMath>
                  </m:oMathPara>
                </a14:m>
                <a:endParaRPr kumimoji="1" lang="en-US" altLang="zh-CN" sz="2400" dirty="0"/>
              </a:p>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1</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3</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5</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7</m:t>
                          </m:r>
                        </m:sub>
                      </m:sSub>
                    </m:oMath>
                  </m:oMathPara>
                </a14:m>
                <a:endParaRPr kumimoji="1" lang="zh-CN" altLang="en-US" sz="2400" dirty="0"/>
              </a:p>
              <a:p>
                <a:pPr>
                  <a:lnSpc>
                    <a:spcPct val="150000"/>
                  </a:lnSpc>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𝐶</m:t>
                      </m:r>
                      <m:r>
                        <a:rPr kumimoji="1" lang="zh-CN" altLang="en-US" sz="2400" b="0" i="1" smtClean="0">
                          <a:latin typeface="Cambria Math" panose="02040503050406030204" pitchFamily="18" charset="0"/>
                        </a:rPr>
                        <m:t>                                     </m:t>
                      </m:r>
                    </m:oMath>
                  </m:oMathPara>
                </a14:m>
                <a:endParaRPr kumimoji="1" lang="zh-CN" altLang="en-US" sz="2400" dirty="0"/>
              </a:p>
            </p:txBody>
          </p:sp>
        </mc:Choice>
        <mc:Fallback xmlns="">
          <p:sp>
            <p:nvSpPr>
              <p:cNvPr id="21" name="文本框 20">
                <a:extLst>
                  <a:ext uri="{FF2B5EF4-FFF2-40B4-BE49-F238E27FC236}">
                    <a16:creationId xmlns:a16="http://schemas.microsoft.com/office/drawing/2014/main" id="{239D9B04-89C9-777D-1C07-E6517DF0A402}"/>
                  </a:ext>
                </a:extLst>
              </p:cNvPr>
              <p:cNvSpPr txBox="1">
                <a:spLocks noRot="1" noChangeAspect="1" noMove="1" noResize="1" noEditPoints="1" noAdjustHandles="1" noChangeArrowheads="1" noChangeShapeType="1" noTextEdit="1"/>
              </p:cNvSpPr>
              <p:nvPr/>
            </p:nvSpPr>
            <p:spPr>
              <a:xfrm>
                <a:off x="8371799" y="5196006"/>
                <a:ext cx="3642472" cy="1661993"/>
              </a:xfrm>
              <a:prstGeom prst="rect">
                <a:avLst/>
              </a:prstGeom>
              <a:blipFill>
                <a:blip r:embed="rId11"/>
                <a:stretch>
                  <a:fillRect l="-1389" r="-2431" b="-4545"/>
                </a:stretch>
              </a:blipFill>
            </p:spPr>
            <p:txBody>
              <a:bodyPr/>
              <a:lstStyle/>
              <a:p>
                <a:r>
                  <a:rPr lang="zh-CN" altLang="en-US">
                    <a:noFill/>
                  </a:rPr>
                  <a:t> </a:t>
                </a:r>
              </a:p>
            </p:txBody>
          </p:sp>
        </mc:Fallback>
      </mc:AlternateContent>
      <p:sp>
        <p:nvSpPr>
          <p:cNvPr id="22" name="右箭头 21">
            <a:extLst>
              <a:ext uri="{FF2B5EF4-FFF2-40B4-BE49-F238E27FC236}">
                <a16:creationId xmlns:a16="http://schemas.microsoft.com/office/drawing/2014/main" id="{852E3385-E40E-4FA8-CB4B-B3BD94F91775}"/>
              </a:ext>
            </a:extLst>
          </p:cNvPr>
          <p:cNvSpPr/>
          <p:nvPr/>
        </p:nvSpPr>
        <p:spPr>
          <a:xfrm rot="5400000">
            <a:off x="9789724" y="4699389"/>
            <a:ext cx="482219" cy="23465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3" name="文本框 22">
                <a:extLst>
                  <a:ext uri="{FF2B5EF4-FFF2-40B4-BE49-F238E27FC236}">
                    <a16:creationId xmlns:a16="http://schemas.microsoft.com/office/drawing/2014/main" id="{191554F2-70F6-0F8B-D9DE-6B022031F0AC}"/>
                  </a:ext>
                </a:extLst>
              </p:cNvPr>
              <p:cNvSpPr txBox="1"/>
              <p:nvPr/>
            </p:nvSpPr>
            <p:spPr>
              <a:xfrm>
                <a:off x="13087" y="2924145"/>
                <a:ext cx="7659058" cy="3785139"/>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理解约束条件化简的实际意义</a:t>
                </a:r>
                <a:endParaRPr kumimoji="1" lang="en-US" altLang="zh-CN" sz="2800" dirty="0">
                  <a:solidFill>
                    <a:srgbClr val="FF0000"/>
                  </a:solidFill>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14:m>
                  <m:oMath xmlns:m="http://schemas.openxmlformats.org/officeDocument/2006/math">
                    <m:r>
                      <a:rPr kumimoji="1" lang="en-US" altLang="zh-CN" sz="2400" b="0" i="1" smtClean="0">
                        <a:latin typeface="Cambria Math" panose="02040503050406030204" pitchFamily="18" charset="0"/>
                        <a:ea typeface="KaiTi" panose="02010609060101010101" pitchFamily="49" charset="-122"/>
                      </a:rPr>
                      <m:t>𝑌</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𝐴𝐵𝐶</m:t>
                    </m:r>
                  </m:oMath>
                </a14:m>
                <a:r>
                  <a:rPr kumimoji="1" lang="zh-CN" altLang="en-US" sz="2400" dirty="0">
                    <a:latin typeface="KaiTi" panose="02010609060101010101" pitchFamily="49" charset="-122"/>
                    <a:ea typeface="KaiTi" panose="02010609060101010101" pitchFamily="49" charset="-122"/>
                  </a:rPr>
                  <a:t>：派到剧场的守门人不仅要查票，而且要辨认持票人的单位和性别，很麻烦</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14:m>
                  <m:oMath xmlns:m="http://schemas.openxmlformats.org/officeDocument/2006/math">
                    <m:r>
                      <a:rPr kumimoji="1" lang="en-US" altLang="zh-CN" sz="2400" b="0" i="1" smtClean="0">
                        <a:latin typeface="Cambria Math" panose="02040503050406030204" pitchFamily="18" charset="0"/>
                        <a:ea typeface="KaiTi" panose="02010609060101010101" pitchFamily="49" charset="-122"/>
                      </a:rPr>
                      <m:t>𝑌</m:t>
                    </m:r>
                    <m:r>
                      <a:rPr kumimoji="1" lang="en-US" altLang="zh-CN" sz="2400" b="0" i="1" smtClean="0">
                        <a:latin typeface="Cambria Math" panose="02040503050406030204" pitchFamily="18" charset="0"/>
                        <a:ea typeface="KaiTi" panose="02010609060101010101" pitchFamily="49" charset="-122"/>
                      </a:rPr>
                      <m:t>=</m:t>
                    </m:r>
                    <m:r>
                      <a:rPr kumimoji="1" lang="en-US" altLang="zh-CN" sz="2400" b="0" i="1"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：只要查票就行，很简单</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必须遵守约束条件：事先只能把票发给本单位工作的女同志（否则出现外单位的人，或本单位男）</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solidFill>
                      <a:srgbClr val="FF0000"/>
                    </a:solidFill>
                    <a:latin typeface="KaiTi" panose="02010609060101010101" pitchFamily="49" charset="-122"/>
                    <a:ea typeface="KaiTi" panose="02010609060101010101" pitchFamily="49" charset="-122"/>
                  </a:rPr>
                  <a:t>凡是利用约束条件化简了逻辑函数，就必须遵守约束条件，否则就可能出现错误</a:t>
                </a:r>
                <a:endParaRPr kumimoji="1" lang="en-US" altLang="zh-CN" sz="2400" dirty="0">
                  <a:solidFill>
                    <a:srgbClr val="FF0000"/>
                  </a:solidFill>
                  <a:latin typeface="KaiTi" panose="02010609060101010101" pitchFamily="49" charset="-122"/>
                  <a:ea typeface="KaiTi" panose="02010609060101010101" pitchFamily="49" charset="-122"/>
                </a:endParaRPr>
              </a:p>
            </p:txBody>
          </p:sp>
        </mc:Choice>
        <mc:Fallback xmlns="">
          <p:sp>
            <p:nvSpPr>
              <p:cNvPr id="23" name="文本框 22">
                <a:extLst>
                  <a:ext uri="{FF2B5EF4-FFF2-40B4-BE49-F238E27FC236}">
                    <a16:creationId xmlns:a16="http://schemas.microsoft.com/office/drawing/2014/main" id="{191554F2-70F6-0F8B-D9DE-6B022031F0AC}"/>
                  </a:ext>
                </a:extLst>
              </p:cNvPr>
              <p:cNvSpPr txBox="1">
                <a:spLocks noRot="1" noChangeAspect="1" noMove="1" noResize="1" noEditPoints="1" noAdjustHandles="1" noChangeArrowheads="1" noChangeShapeType="1" noTextEdit="1"/>
              </p:cNvSpPr>
              <p:nvPr/>
            </p:nvSpPr>
            <p:spPr>
              <a:xfrm>
                <a:off x="13087" y="2924145"/>
                <a:ext cx="7659058" cy="3785139"/>
              </a:xfrm>
              <a:prstGeom prst="rect">
                <a:avLst/>
              </a:prstGeom>
              <a:blipFill>
                <a:blip r:embed="rId12"/>
                <a:stretch>
                  <a:fillRect l="-1488" t="-1003" r="-1488" b="-2676"/>
                </a:stretch>
              </a:blipFill>
            </p:spPr>
            <p:txBody>
              <a:bodyPr/>
              <a:lstStyle/>
              <a:p>
                <a:r>
                  <a:rPr lang="zh-CN" altLang="en-US">
                    <a:noFill/>
                  </a:rPr>
                  <a:t> </a:t>
                </a:r>
              </a:p>
            </p:txBody>
          </p:sp>
        </mc:Fallback>
      </mc:AlternateContent>
      <p:sp>
        <p:nvSpPr>
          <p:cNvPr id="7" name="灯片编号占位符 6">
            <a:extLst>
              <a:ext uri="{FF2B5EF4-FFF2-40B4-BE49-F238E27FC236}">
                <a16:creationId xmlns:a16="http://schemas.microsoft.com/office/drawing/2014/main" id="{9EEF224E-F624-FC3B-0074-2E4D115453FD}"/>
              </a:ext>
            </a:extLst>
          </p:cNvPr>
          <p:cNvSpPr>
            <a:spLocks noGrp="1"/>
          </p:cNvSpPr>
          <p:nvPr>
            <p:ph type="sldNum" sz="quarter" idx="12"/>
          </p:nvPr>
        </p:nvSpPr>
        <p:spPr/>
        <p:txBody>
          <a:bodyPr/>
          <a:lstStyle/>
          <a:p>
            <a:fld id="{392CBAA0-59E6-204E-8F03-85E5040D48B8}" type="slidenum">
              <a:rPr kumimoji="1" lang="zh-CN" altLang="en-US" smtClean="0"/>
              <a:t>64</a:t>
            </a:fld>
            <a:r>
              <a:rPr kumimoji="1" lang="en-US" altLang="zh-CN"/>
              <a:t>/90</a:t>
            </a:r>
            <a:endParaRPr kumimoji="1" lang="zh-CN" altLang="en-US" dirty="0"/>
          </a:p>
        </p:txBody>
      </p:sp>
    </p:spTree>
    <p:extLst>
      <p:ext uri="{BB962C8B-B14F-4D97-AF65-F5344CB8AC3E}">
        <p14:creationId xmlns:p14="http://schemas.microsoft.com/office/powerpoint/2010/main" val="1261991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变量互相排斥的逻辑函数的化简</a:t>
            </a:r>
          </a:p>
        </p:txBody>
      </p:sp>
      <p:sp>
        <p:nvSpPr>
          <p:cNvPr id="6" name="文本框 5">
            <a:extLst>
              <a:ext uri="{FF2B5EF4-FFF2-40B4-BE49-F238E27FC236}">
                <a16:creationId xmlns:a16="http://schemas.microsoft.com/office/drawing/2014/main" id="{1DCDD22C-B2E8-F74B-AD9B-1399F20913E7}"/>
              </a:ext>
            </a:extLst>
          </p:cNvPr>
          <p:cNvSpPr txBox="1"/>
          <p:nvPr/>
        </p:nvSpPr>
        <p:spPr>
          <a:xfrm>
            <a:off x="0" y="700081"/>
            <a:ext cx="12192000" cy="102823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互相排斥</a:t>
            </a:r>
            <a:r>
              <a:rPr kumimoji="1" lang="zh-CN" altLang="en-US" sz="2800" dirty="0">
                <a:latin typeface="Myriad Pro" panose="020B0503030403020204" pitchFamily="34" charset="0"/>
                <a:ea typeface="Songti SC" panose="02010600040101010101" pitchFamily="2" charset="-122"/>
              </a:rPr>
              <a:t>的变量</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带此类约束：一组变量中，只要有一个变量取值为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，其他变量的值就一定是</a:t>
            </a:r>
            <a:r>
              <a:rPr kumimoji="1" lang="en-US" altLang="zh-CN" sz="2400" dirty="0">
                <a:latin typeface="KaiTi" panose="02010609060101010101" pitchFamily="49" charset="-122"/>
                <a:ea typeface="KaiTi" panose="02010609060101010101" pitchFamily="49" charset="-122"/>
              </a:rPr>
              <a:t>0</a:t>
            </a:r>
          </a:p>
        </p:txBody>
      </p:sp>
      <mc:AlternateContent xmlns:mc="http://schemas.openxmlformats.org/markup-compatibility/2006" xmlns:a14="http://schemas.microsoft.com/office/drawing/2010/main">
        <mc:Choice Requires="a14">
          <p:graphicFrame>
            <p:nvGraphicFramePr>
              <p:cNvPr id="10" name="表格 9">
                <a:extLst>
                  <a:ext uri="{FF2B5EF4-FFF2-40B4-BE49-F238E27FC236}">
                    <a16:creationId xmlns:a16="http://schemas.microsoft.com/office/drawing/2014/main" id="{7BB5069C-2B7F-8722-2B8D-32AC26530E46}"/>
                  </a:ext>
                </a:extLst>
              </p:cNvPr>
              <p:cNvGraphicFramePr>
                <a:graphicFrameLocks noGrp="1"/>
              </p:cNvGraphicFramePr>
              <p:nvPr>
                <p:extLst>
                  <p:ext uri="{D42A27DB-BD31-4B8C-83A1-F6EECF244321}">
                    <p14:modId xmlns:p14="http://schemas.microsoft.com/office/powerpoint/2010/main" val="2210625818"/>
                  </p:ext>
                </p:extLst>
              </p:nvPr>
            </p:nvGraphicFramePr>
            <p:xfrm>
              <a:off x="7576542" y="2586527"/>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Choice>
        <mc:Fallback xmlns="">
          <p:graphicFrame>
            <p:nvGraphicFramePr>
              <p:cNvPr id="10" name="表格 9">
                <a:extLst>
                  <a:ext uri="{FF2B5EF4-FFF2-40B4-BE49-F238E27FC236}">
                    <a16:creationId xmlns:a16="http://schemas.microsoft.com/office/drawing/2014/main" id="{7BB5069C-2B7F-8722-2B8D-32AC26530E46}"/>
                  </a:ext>
                </a:extLst>
              </p:cNvPr>
              <p:cNvGraphicFramePr>
                <a:graphicFrameLocks noGrp="1"/>
              </p:cNvGraphicFramePr>
              <p:nvPr>
                <p:extLst>
                  <p:ext uri="{D42A27DB-BD31-4B8C-83A1-F6EECF244321}">
                    <p14:modId xmlns:p14="http://schemas.microsoft.com/office/powerpoint/2010/main" val="2210625818"/>
                  </p:ext>
                </p:extLst>
              </p:nvPr>
            </p:nvGraphicFramePr>
            <p:xfrm>
              <a:off x="7576542" y="2586527"/>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4167" r="-104167" b="-110638"/>
                          </a:stretch>
                        </a:blipFill>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100000" t="-100000" r="-200000" b="-10638"/>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04167" t="-100000" r="-104167" b="-10638"/>
                          </a:stretch>
                        </a:blipFill>
                      </a:tcPr>
                    </a:tc>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2"/>
                          <a:stretch>
                            <a:fillRect l="-297959" t="-100000" r="-2041" b="-10638"/>
                          </a:stretch>
                        </a:blipFill>
                      </a:tcPr>
                    </a:tc>
                    <a:extLst>
                      <a:ext uri="{0D108BD9-81ED-4DB2-BD59-A6C34878D82A}">
                        <a16:rowId xmlns:a16="http://schemas.microsoft.com/office/drawing/2014/main" val="3115402509"/>
                      </a:ext>
                    </a:extLst>
                  </a:tr>
                </a:tbl>
              </a:graphicData>
            </a:graphic>
          </p:graphicFrame>
        </mc:Fallback>
      </mc:AlternateContent>
      <p:cxnSp>
        <p:nvCxnSpPr>
          <p:cNvPr id="11" name="直线连接符 10">
            <a:extLst>
              <a:ext uri="{FF2B5EF4-FFF2-40B4-BE49-F238E27FC236}">
                <a16:creationId xmlns:a16="http://schemas.microsoft.com/office/drawing/2014/main" id="{466CC3CE-2ADD-9E8A-C592-C1A54E5A3252}"/>
              </a:ext>
            </a:extLst>
          </p:cNvPr>
          <p:cNvCxnSpPr/>
          <p:nvPr/>
        </p:nvCxnSpPr>
        <p:spPr>
          <a:xfrm flipH="1" flipV="1">
            <a:off x="7091149" y="2045377"/>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FE69BC2-1580-DE7B-FF6B-8D58B0AEBC4C}"/>
                  </a:ext>
                </a:extLst>
              </p:cNvPr>
              <p:cNvSpPr txBox="1"/>
              <p:nvPr/>
            </p:nvSpPr>
            <p:spPr>
              <a:xfrm>
                <a:off x="6949379" y="2217195"/>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12" name="文本框 11">
                <a:extLst>
                  <a:ext uri="{FF2B5EF4-FFF2-40B4-BE49-F238E27FC236}">
                    <a16:creationId xmlns:a16="http://schemas.microsoft.com/office/drawing/2014/main" id="{BFE69BC2-1580-DE7B-FF6B-8D58B0AEBC4C}"/>
                  </a:ext>
                </a:extLst>
              </p:cNvPr>
              <p:cNvSpPr txBox="1">
                <a:spLocks noRot="1" noChangeAspect="1" noMove="1" noResize="1" noEditPoints="1" noAdjustHandles="1" noChangeArrowheads="1" noChangeShapeType="1" noTextEdit="1"/>
              </p:cNvSpPr>
              <p:nvPr/>
            </p:nvSpPr>
            <p:spPr>
              <a:xfrm>
                <a:off x="6949379" y="2217195"/>
                <a:ext cx="283539" cy="369332"/>
              </a:xfrm>
              <a:prstGeom prst="rect">
                <a:avLst/>
              </a:prstGeom>
              <a:blipFill>
                <a:blip r:embed="rId3"/>
                <a:stretch>
                  <a:fillRect l="-21739" r="-2173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DC7659B-62A4-9F61-2304-F8186945EEC4}"/>
                  </a:ext>
                </a:extLst>
              </p:cNvPr>
              <p:cNvSpPr txBox="1"/>
              <p:nvPr/>
            </p:nvSpPr>
            <p:spPr>
              <a:xfrm>
                <a:off x="7255951" y="1914464"/>
                <a:ext cx="4848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𝐵𝐶</m:t>
                      </m:r>
                    </m:oMath>
                  </m:oMathPara>
                </a14:m>
                <a:endParaRPr kumimoji="1" lang="zh-CN" altLang="en-US" sz="2400" dirty="0"/>
              </a:p>
            </p:txBody>
          </p:sp>
        </mc:Choice>
        <mc:Fallback xmlns="">
          <p:sp>
            <p:nvSpPr>
              <p:cNvPr id="13" name="文本框 12">
                <a:extLst>
                  <a:ext uri="{FF2B5EF4-FFF2-40B4-BE49-F238E27FC236}">
                    <a16:creationId xmlns:a16="http://schemas.microsoft.com/office/drawing/2014/main" id="{3DC7659B-62A4-9F61-2304-F8186945EEC4}"/>
                  </a:ext>
                </a:extLst>
              </p:cNvPr>
              <p:cNvSpPr txBox="1">
                <a:spLocks noRot="1" noChangeAspect="1" noMove="1" noResize="1" noEditPoints="1" noAdjustHandles="1" noChangeArrowheads="1" noChangeShapeType="1" noTextEdit="1"/>
              </p:cNvSpPr>
              <p:nvPr/>
            </p:nvSpPr>
            <p:spPr>
              <a:xfrm>
                <a:off x="7255951" y="1914464"/>
                <a:ext cx="484813" cy="369332"/>
              </a:xfrm>
              <a:prstGeom prst="rect">
                <a:avLst/>
              </a:prstGeom>
              <a:blipFill>
                <a:blip r:embed="rId4"/>
                <a:stretch>
                  <a:fillRect l="-12821" r="-7692"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1624C449-85DF-7F95-132B-23512B501C25}"/>
                  </a:ext>
                </a:extLst>
              </p:cNvPr>
              <p:cNvSpPr txBox="1"/>
              <p:nvPr/>
            </p:nvSpPr>
            <p:spPr>
              <a:xfrm>
                <a:off x="7766728" y="221719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1624C449-85DF-7F95-132B-23512B501C25}"/>
                  </a:ext>
                </a:extLst>
              </p:cNvPr>
              <p:cNvSpPr txBox="1">
                <a:spLocks noRot="1" noChangeAspect="1" noMove="1" noResize="1" noEditPoints="1" noAdjustHandles="1" noChangeArrowheads="1" noChangeShapeType="1" noTextEdit="1"/>
              </p:cNvSpPr>
              <p:nvPr/>
            </p:nvSpPr>
            <p:spPr>
              <a:xfrm>
                <a:off x="7766728" y="2217195"/>
                <a:ext cx="424796" cy="369332"/>
              </a:xfrm>
              <a:prstGeom prst="rect">
                <a:avLst/>
              </a:prstGeom>
              <a:blipFill>
                <a:blip r:embed="rId5"/>
                <a:stretch>
                  <a:fillRect l="-14286" r="-1142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2D3C9473-58F2-BDF4-0A4B-5BB2F639CC7F}"/>
                  </a:ext>
                </a:extLst>
              </p:cNvPr>
              <p:cNvSpPr txBox="1"/>
              <p:nvPr/>
            </p:nvSpPr>
            <p:spPr>
              <a:xfrm>
                <a:off x="8350048" y="2199472"/>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2D3C9473-58F2-BDF4-0A4B-5BB2F639CC7F}"/>
                  </a:ext>
                </a:extLst>
              </p:cNvPr>
              <p:cNvSpPr txBox="1">
                <a:spLocks noRot="1" noChangeAspect="1" noMove="1" noResize="1" noEditPoints="1" noAdjustHandles="1" noChangeArrowheads="1" noChangeShapeType="1" noTextEdit="1"/>
              </p:cNvSpPr>
              <p:nvPr/>
            </p:nvSpPr>
            <p:spPr>
              <a:xfrm>
                <a:off x="8350048" y="2199472"/>
                <a:ext cx="424796" cy="369332"/>
              </a:xfrm>
              <a:prstGeom prst="rect">
                <a:avLst/>
              </a:prstGeom>
              <a:blipFill>
                <a:blip r:embed="rId6"/>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BCB900C5-1323-5768-D4ED-3A10052E2F98}"/>
                  </a:ext>
                </a:extLst>
              </p:cNvPr>
              <p:cNvSpPr txBox="1"/>
              <p:nvPr/>
            </p:nvSpPr>
            <p:spPr>
              <a:xfrm>
                <a:off x="7232918" y="3348264"/>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BCB900C5-1323-5768-D4ED-3A10052E2F98}"/>
                  </a:ext>
                </a:extLst>
              </p:cNvPr>
              <p:cNvSpPr txBox="1">
                <a:spLocks noRot="1" noChangeAspect="1" noMove="1" noResize="1" noEditPoints="1" noAdjustHandles="1" noChangeArrowheads="1" noChangeShapeType="1" noTextEdit="1"/>
              </p:cNvSpPr>
              <p:nvPr/>
            </p:nvSpPr>
            <p:spPr>
              <a:xfrm>
                <a:off x="7232918" y="3348264"/>
                <a:ext cx="254878" cy="369332"/>
              </a:xfrm>
              <a:prstGeom prst="rect">
                <a:avLst/>
              </a:prstGeom>
              <a:blipFill>
                <a:blip r:embed="rId7"/>
                <a:stretch>
                  <a:fillRect l="-23810" r="-23810"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9985F842-5321-E737-8294-A94E913629DD}"/>
                  </a:ext>
                </a:extLst>
              </p:cNvPr>
              <p:cNvSpPr txBox="1"/>
              <p:nvPr/>
            </p:nvSpPr>
            <p:spPr>
              <a:xfrm>
                <a:off x="7199734" y="2723465"/>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9985F842-5321-E737-8294-A94E913629DD}"/>
                  </a:ext>
                </a:extLst>
              </p:cNvPr>
              <p:cNvSpPr txBox="1">
                <a:spLocks noRot="1" noChangeAspect="1" noMove="1" noResize="1" noEditPoints="1" noAdjustHandles="1" noChangeArrowheads="1" noChangeShapeType="1" noTextEdit="1"/>
              </p:cNvSpPr>
              <p:nvPr/>
            </p:nvSpPr>
            <p:spPr>
              <a:xfrm>
                <a:off x="7199734" y="2723465"/>
                <a:ext cx="254877" cy="369332"/>
              </a:xfrm>
              <a:prstGeom prst="rect">
                <a:avLst/>
              </a:prstGeom>
              <a:blipFill>
                <a:blip r:embed="rId8"/>
                <a:stretch>
                  <a:fillRect l="-18182" r="-18182"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0ECCF1EF-E733-24DF-0E99-969344EF3491}"/>
                  </a:ext>
                </a:extLst>
              </p:cNvPr>
              <p:cNvSpPr txBox="1"/>
              <p:nvPr/>
            </p:nvSpPr>
            <p:spPr>
              <a:xfrm>
                <a:off x="8958364" y="219186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8" name="文本框 17">
                <a:extLst>
                  <a:ext uri="{FF2B5EF4-FFF2-40B4-BE49-F238E27FC236}">
                    <a16:creationId xmlns:a16="http://schemas.microsoft.com/office/drawing/2014/main" id="{0ECCF1EF-E733-24DF-0E99-969344EF3491}"/>
                  </a:ext>
                </a:extLst>
              </p:cNvPr>
              <p:cNvSpPr txBox="1">
                <a:spLocks noRot="1" noChangeAspect="1" noMove="1" noResize="1" noEditPoints="1" noAdjustHandles="1" noChangeArrowheads="1" noChangeShapeType="1" noTextEdit="1"/>
              </p:cNvSpPr>
              <p:nvPr/>
            </p:nvSpPr>
            <p:spPr>
              <a:xfrm>
                <a:off x="8958364" y="2191861"/>
                <a:ext cx="424796" cy="369332"/>
              </a:xfrm>
              <a:prstGeom prst="rect">
                <a:avLst/>
              </a:prstGeom>
              <a:blipFill>
                <a:blip r:embed="rId9"/>
                <a:stretch>
                  <a:fillRect l="-14706" r="-14706" b="-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B7AFE30D-09E4-BEA7-A95F-B3C1A79F0C1C}"/>
                  </a:ext>
                </a:extLst>
              </p:cNvPr>
              <p:cNvSpPr txBox="1"/>
              <p:nvPr/>
            </p:nvSpPr>
            <p:spPr>
              <a:xfrm>
                <a:off x="9565470" y="2160361"/>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9" name="文本框 18">
                <a:extLst>
                  <a:ext uri="{FF2B5EF4-FFF2-40B4-BE49-F238E27FC236}">
                    <a16:creationId xmlns:a16="http://schemas.microsoft.com/office/drawing/2014/main" id="{B7AFE30D-09E4-BEA7-A95F-B3C1A79F0C1C}"/>
                  </a:ext>
                </a:extLst>
              </p:cNvPr>
              <p:cNvSpPr txBox="1">
                <a:spLocks noRot="1" noChangeAspect="1" noMove="1" noResize="1" noEditPoints="1" noAdjustHandles="1" noChangeArrowheads="1" noChangeShapeType="1" noTextEdit="1"/>
              </p:cNvSpPr>
              <p:nvPr/>
            </p:nvSpPr>
            <p:spPr>
              <a:xfrm>
                <a:off x="9565470" y="2160361"/>
                <a:ext cx="424796" cy="369332"/>
              </a:xfrm>
              <a:prstGeom prst="rect">
                <a:avLst/>
              </a:prstGeom>
              <a:blipFill>
                <a:blip r:embed="rId10"/>
                <a:stretch>
                  <a:fillRect l="-14706" r="-14706" b="-3226"/>
                </a:stretch>
              </a:blipFill>
            </p:spPr>
            <p:txBody>
              <a:bodyPr/>
              <a:lstStyle/>
              <a:p>
                <a:r>
                  <a:rPr lang="zh-CN" altLang="en-US">
                    <a:noFill/>
                  </a:rPr>
                  <a:t> </a:t>
                </a:r>
              </a:p>
            </p:txBody>
          </p:sp>
        </mc:Fallback>
      </mc:AlternateContent>
      <p:sp>
        <p:nvSpPr>
          <p:cNvPr id="20" name="圆角矩形 19">
            <a:extLst>
              <a:ext uri="{FF2B5EF4-FFF2-40B4-BE49-F238E27FC236}">
                <a16:creationId xmlns:a16="http://schemas.microsoft.com/office/drawing/2014/main" id="{9D6495AA-170C-1C00-0DA1-F3AA49D2B7B7}"/>
              </a:ext>
            </a:extLst>
          </p:cNvPr>
          <p:cNvSpPr/>
          <p:nvPr/>
        </p:nvSpPr>
        <p:spPr>
          <a:xfrm>
            <a:off x="8270786" y="2723465"/>
            <a:ext cx="1008116" cy="94274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24" name="表格 2">
                <a:extLst>
                  <a:ext uri="{FF2B5EF4-FFF2-40B4-BE49-F238E27FC236}">
                    <a16:creationId xmlns:a16="http://schemas.microsoft.com/office/drawing/2014/main" id="{BB570A4C-7651-E5F3-5E63-A23713CB616C}"/>
                  </a:ext>
                </a:extLst>
              </p:cNvPr>
              <p:cNvGraphicFramePr>
                <a:graphicFrameLocks noGrp="1"/>
              </p:cNvGraphicFramePr>
              <p:nvPr>
                <p:extLst>
                  <p:ext uri="{D42A27DB-BD31-4B8C-83A1-F6EECF244321}">
                    <p14:modId xmlns:p14="http://schemas.microsoft.com/office/powerpoint/2010/main" val="1797948363"/>
                  </p:ext>
                </p:extLst>
              </p:nvPr>
            </p:nvGraphicFramePr>
            <p:xfrm>
              <a:off x="474392" y="2705166"/>
              <a:ext cx="4912618" cy="3627120"/>
            </p:xfrm>
            <a:graphic>
              <a:graphicData uri="http://schemas.openxmlformats.org/drawingml/2006/table">
                <a:tbl>
                  <a:tblPr firstRow="1" bandRow="1">
                    <a:tableStyleId>{5C22544A-7EE6-4342-B048-85BDC9FD1C3A}</a:tableStyleId>
                  </a:tblPr>
                  <a:tblGrid>
                    <a:gridCol w="910840">
                      <a:extLst>
                        <a:ext uri="{9D8B030D-6E8A-4147-A177-3AD203B41FA5}">
                          <a16:colId xmlns:a16="http://schemas.microsoft.com/office/drawing/2014/main" val="3444031004"/>
                        </a:ext>
                      </a:extLst>
                    </a:gridCol>
                    <a:gridCol w="779566">
                      <a:extLst>
                        <a:ext uri="{9D8B030D-6E8A-4147-A177-3AD203B41FA5}">
                          <a16:colId xmlns:a16="http://schemas.microsoft.com/office/drawing/2014/main" val="1893476308"/>
                        </a:ext>
                      </a:extLst>
                    </a:gridCol>
                    <a:gridCol w="853812">
                      <a:extLst>
                        <a:ext uri="{9D8B030D-6E8A-4147-A177-3AD203B41FA5}">
                          <a16:colId xmlns:a16="http://schemas.microsoft.com/office/drawing/2014/main" val="3449258288"/>
                        </a:ext>
                      </a:extLst>
                    </a:gridCol>
                    <a:gridCol w="735020">
                      <a:extLst>
                        <a:ext uri="{9D8B030D-6E8A-4147-A177-3AD203B41FA5}">
                          <a16:colId xmlns:a16="http://schemas.microsoft.com/office/drawing/2014/main" val="92339429"/>
                        </a:ext>
                      </a:extLst>
                    </a:gridCol>
                    <a:gridCol w="1633380">
                      <a:extLst>
                        <a:ext uri="{9D8B030D-6E8A-4147-A177-3AD203B41FA5}">
                          <a16:colId xmlns:a16="http://schemas.microsoft.com/office/drawing/2014/main" val="788752316"/>
                        </a:ext>
                      </a:extLst>
                    </a:gridCol>
                  </a:tblGrid>
                  <a:tr h="37084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10685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672465"/>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654564"/>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KaiTi" panose="02010609060101010101" pitchFamily="49" charset="-122"/>
                                    <a:cs typeface="+mn-cs"/>
                                  </a:rPr>
                                  <m:t>×</m:t>
                                </m:r>
                              </m:oMath>
                            </m:oMathPara>
                          </a14:m>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KaiTi" panose="02010609060101010101" pitchFamily="49" charset="-122"/>
                                    <a:cs typeface="+mn-cs"/>
                                  </a:rPr>
                                  <m:t>×</m:t>
                                </m:r>
                              </m:oMath>
                            </m:oMathPara>
                          </a14:m>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mc:Choice>
        <mc:Fallback xmlns="">
          <p:graphicFrame>
            <p:nvGraphicFramePr>
              <p:cNvPr id="24" name="表格 2">
                <a:extLst>
                  <a:ext uri="{FF2B5EF4-FFF2-40B4-BE49-F238E27FC236}">
                    <a16:creationId xmlns:a16="http://schemas.microsoft.com/office/drawing/2014/main" id="{BB570A4C-7651-E5F3-5E63-A23713CB616C}"/>
                  </a:ext>
                </a:extLst>
              </p:cNvPr>
              <p:cNvGraphicFramePr>
                <a:graphicFrameLocks noGrp="1"/>
              </p:cNvGraphicFramePr>
              <p:nvPr>
                <p:extLst>
                  <p:ext uri="{D42A27DB-BD31-4B8C-83A1-F6EECF244321}">
                    <p14:modId xmlns:p14="http://schemas.microsoft.com/office/powerpoint/2010/main" val="1797948363"/>
                  </p:ext>
                </p:extLst>
              </p:nvPr>
            </p:nvGraphicFramePr>
            <p:xfrm>
              <a:off x="474392" y="2705166"/>
              <a:ext cx="4912618" cy="3627120"/>
            </p:xfrm>
            <a:graphic>
              <a:graphicData uri="http://schemas.openxmlformats.org/drawingml/2006/table">
                <a:tbl>
                  <a:tblPr firstRow="1" bandRow="1">
                    <a:tableStyleId>{5C22544A-7EE6-4342-B048-85BDC9FD1C3A}</a:tableStyleId>
                  </a:tblPr>
                  <a:tblGrid>
                    <a:gridCol w="910840">
                      <a:extLst>
                        <a:ext uri="{9D8B030D-6E8A-4147-A177-3AD203B41FA5}">
                          <a16:colId xmlns:a16="http://schemas.microsoft.com/office/drawing/2014/main" val="3444031004"/>
                        </a:ext>
                      </a:extLst>
                    </a:gridCol>
                    <a:gridCol w="779566">
                      <a:extLst>
                        <a:ext uri="{9D8B030D-6E8A-4147-A177-3AD203B41FA5}">
                          <a16:colId xmlns:a16="http://schemas.microsoft.com/office/drawing/2014/main" val="1893476308"/>
                        </a:ext>
                      </a:extLst>
                    </a:gridCol>
                    <a:gridCol w="853812">
                      <a:extLst>
                        <a:ext uri="{9D8B030D-6E8A-4147-A177-3AD203B41FA5}">
                          <a16:colId xmlns:a16="http://schemas.microsoft.com/office/drawing/2014/main" val="3449258288"/>
                        </a:ext>
                      </a:extLst>
                    </a:gridCol>
                    <a:gridCol w="735020">
                      <a:extLst>
                        <a:ext uri="{9D8B030D-6E8A-4147-A177-3AD203B41FA5}">
                          <a16:colId xmlns:a16="http://schemas.microsoft.com/office/drawing/2014/main" val="92339429"/>
                        </a:ext>
                      </a:extLst>
                    </a:gridCol>
                    <a:gridCol w="1633380">
                      <a:extLst>
                        <a:ext uri="{9D8B030D-6E8A-4147-A177-3AD203B41FA5}">
                          <a16:colId xmlns:a16="http://schemas.microsoft.com/office/drawing/2014/main" val="788752316"/>
                        </a:ext>
                      </a:extLst>
                    </a:gridCol>
                  </a:tblGrid>
                  <a:tr h="45720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1068532"/>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11"/>
                          <a:stretch>
                            <a:fillRect l="-348276" t="-432258" r="-224138" b="-43225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672465"/>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11"/>
                          <a:stretch>
                            <a:fillRect l="-348276" t="-612500" r="-224138" b="-22187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654564"/>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11"/>
                          <a:stretch>
                            <a:fillRect l="-348276" t="-735484" r="-224138" b="-12903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11"/>
                          <a:stretch>
                            <a:fillRect l="-348276" t="-835484" r="-224138" b="-2903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mc:Fallback>
      </mc:AlternateContent>
      <p:sp>
        <p:nvSpPr>
          <p:cNvPr id="25" name="圆角矩形 24">
            <a:extLst>
              <a:ext uri="{FF2B5EF4-FFF2-40B4-BE49-F238E27FC236}">
                <a16:creationId xmlns:a16="http://schemas.microsoft.com/office/drawing/2014/main" id="{C466CFFE-90A8-0788-317C-DA3965259167}"/>
              </a:ext>
            </a:extLst>
          </p:cNvPr>
          <p:cNvSpPr/>
          <p:nvPr/>
        </p:nvSpPr>
        <p:spPr>
          <a:xfrm>
            <a:off x="8896321" y="2715830"/>
            <a:ext cx="1008116" cy="9427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圆角矩形 25">
            <a:extLst>
              <a:ext uri="{FF2B5EF4-FFF2-40B4-BE49-F238E27FC236}">
                <a16:creationId xmlns:a16="http://schemas.microsoft.com/office/drawing/2014/main" id="{6A1C73F9-4CCD-F8F6-6B7C-0AECADD6F6FE}"/>
              </a:ext>
            </a:extLst>
          </p:cNvPr>
          <p:cNvSpPr/>
          <p:nvPr/>
        </p:nvSpPr>
        <p:spPr>
          <a:xfrm>
            <a:off x="7716392" y="3235051"/>
            <a:ext cx="2273873" cy="423524"/>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C3819ACA-C2CB-32CC-592E-E898B95E2871}"/>
                  </a:ext>
                </a:extLst>
              </p:cNvPr>
              <p:cNvSpPr txBox="1"/>
              <p:nvPr/>
            </p:nvSpPr>
            <p:spPr>
              <a:xfrm>
                <a:off x="7115276" y="4095996"/>
                <a:ext cx="3396314" cy="1384995"/>
              </a:xfrm>
              <a:prstGeom prst="rect">
                <a:avLst/>
              </a:prstGeom>
              <a:noFill/>
            </p:spPr>
            <p:txBody>
              <a:bodyPr wrap="none" lIns="0" tIns="0" rIns="0" bIns="0" rtlCol="0">
                <a:spAutoFit/>
              </a:bodyPr>
              <a:lstStyle/>
              <a:p>
                <a:pPr>
                  <a:lnSpc>
                    <a:spcPct val="125000"/>
                  </a:lnSpc>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4</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5</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6</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7</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𝐴</m:t>
                      </m:r>
                    </m:oMath>
                  </m:oMathPara>
                </a14:m>
                <a:endParaRPr kumimoji="1" lang="en-US" altLang="zh-CN" sz="2400" dirty="0"/>
              </a:p>
              <a:p>
                <a:pPr>
                  <a:lnSpc>
                    <a:spcPct val="125000"/>
                  </a:lnSpc>
                </a:pPr>
                <a14:m>
                  <m:oMathPara xmlns:m="http://schemas.openxmlformats.org/officeDocument/2006/math">
                    <m:oMathParaPr>
                      <m:jc m:val="centerGroup"/>
                    </m:oMathParaPr>
                    <m:oMath xmlns:m="http://schemas.openxmlformats.org/officeDocument/2006/math">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2</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3</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6</m:t>
                          </m:r>
                        </m:sub>
                      </m:sSub>
                      <m:r>
                        <a:rPr kumimoji="1" lang="en-US" altLang="zh-CN" sz="2400" b="0" i="1" smtClean="0">
                          <a:latin typeface="Cambria Math" panose="02040503050406030204" pitchFamily="18" charset="0"/>
                        </a:rPr>
                        <m:t>+</m:t>
                      </m:r>
                      <m:sSub>
                        <m:sSubPr>
                          <m:ctrlPr>
                            <a:rPr kumimoji="1" lang="en-US" altLang="zh-CN" sz="2400" b="0" i="1" smtClean="0">
                              <a:latin typeface="Cambria Math" panose="02040503050406030204" pitchFamily="18" charset="0"/>
                            </a:rPr>
                          </m:ctrlPr>
                        </m:sSubPr>
                        <m:e>
                          <m:r>
                            <a:rPr kumimoji="1" lang="en-US" altLang="zh-CN" sz="2400" b="0" i="1" smtClean="0">
                              <a:latin typeface="Cambria Math" panose="02040503050406030204" pitchFamily="18" charset="0"/>
                            </a:rPr>
                            <m:t>𝑚</m:t>
                          </m:r>
                        </m:e>
                        <m:sub>
                          <m:r>
                            <a:rPr kumimoji="1" lang="en-US" altLang="zh-CN" sz="2400" b="0" i="1" smtClean="0">
                              <a:latin typeface="Cambria Math" panose="02040503050406030204" pitchFamily="18" charset="0"/>
                            </a:rPr>
                            <m:t>7</m:t>
                          </m:r>
                        </m:sub>
                      </m:sSub>
                      <m:r>
                        <a:rPr kumimoji="1" lang="en-US" altLang="zh-CN" sz="2400" b="0" i="1" smtClean="0">
                          <a:latin typeface="Cambria Math" panose="02040503050406030204" pitchFamily="18" charset="0"/>
                        </a:rPr>
                        <m:t>=</m:t>
                      </m:r>
                      <m:r>
                        <a:rPr kumimoji="1" lang="en-US" altLang="zh-CN" sz="2400" b="0" i="1" smtClean="0">
                          <a:latin typeface="Cambria Math" panose="02040503050406030204" pitchFamily="18" charset="0"/>
                        </a:rPr>
                        <m:t>𝐵</m:t>
                      </m:r>
                    </m:oMath>
                  </m:oMathPara>
                </a14:m>
                <a:endParaRPr kumimoji="1" lang="zh-CN" altLang="en-US" sz="2400" dirty="0"/>
              </a:p>
              <a:p>
                <a:pPr>
                  <a:lnSpc>
                    <a:spcPct val="125000"/>
                  </a:lnSpc>
                </a:pPr>
                <a14:m>
                  <m:oMathPara xmlns:m="http://schemas.openxmlformats.org/officeDocument/2006/math">
                    <m:oMathParaPr>
                      <m:jc m:val="centerGroup"/>
                    </m:oMathParaPr>
                    <m:oMath xmlns:m="http://schemas.openxmlformats.org/officeDocument/2006/math">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𝑚</m:t>
                          </m:r>
                        </m:e>
                        <m:sub>
                          <m:r>
                            <a:rPr kumimoji="1" lang="en-US" altLang="zh-CN" sz="2400" b="0" i="1" smtClean="0">
                              <a:latin typeface="Cambria Math" panose="02040503050406030204" pitchFamily="18" charset="0"/>
                            </a:rPr>
                            <m:t>1</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𝑚</m:t>
                          </m:r>
                        </m:e>
                        <m:sub>
                          <m:r>
                            <a:rPr kumimoji="1" lang="en-US" altLang="zh-CN" sz="2400" i="1">
                              <a:latin typeface="Cambria Math" panose="02040503050406030204" pitchFamily="18" charset="0"/>
                            </a:rPr>
                            <m:t>3</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𝑚</m:t>
                          </m:r>
                        </m:e>
                        <m:sub>
                          <m:r>
                            <a:rPr kumimoji="1" lang="en-US" altLang="zh-CN" sz="2400" b="0" i="1" smtClean="0">
                              <a:latin typeface="Cambria Math" panose="02040503050406030204" pitchFamily="18" charset="0"/>
                            </a:rPr>
                            <m:t>5</m:t>
                          </m:r>
                        </m:sub>
                      </m:sSub>
                      <m:r>
                        <a:rPr kumimoji="1" lang="en-US" altLang="zh-CN" sz="2400" i="1">
                          <a:latin typeface="Cambria Math" panose="02040503050406030204" pitchFamily="18" charset="0"/>
                        </a:rPr>
                        <m:t>+</m:t>
                      </m:r>
                      <m:sSub>
                        <m:sSubPr>
                          <m:ctrlPr>
                            <a:rPr kumimoji="1" lang="en-US" altLang="zh-CN" sz="2400" i="1">
                              <a:latin typeface="Cambria Math" panose="02040503050406030204" pitchFamily="18" charset="0"/>
                            </a:rPr>
                          </m:ctrlPr>
                        </m:sSubPr>
                        <m:e>
                          <m:r>
                            <a:rPr kumimoji="1" lang="en-US" altLang="zh-CN" sz="2400" i="1">
                              <a:latin typeface="Cambria Math" panose="02040503050406030204" pitchFamily="18" charset="0"/>
                            </a:rPr>
                            <m:t>𝑚</m:t>
                          </m:r>
                        </m:e>
                        <m:sub>
                          <m:r>
                            <a:rPr kumimoji="1" lang="en-US" altLang="zh-CN" sz="2400" i="1">
                              <a:latin typeface="Cambria Math" panose="02040503050406030204" pitchFamily="18" charset="0"/>
                            </a:rPr>
                            <m:t>7</m:t>
                          </m:r>
                        </m:sub>
                      </m:sSub>
                      <m:r>
                        <a:rPr kumimoji="1" lang="en-US" altLang="zh-CN" sz="2400" i="1">
                          <a:latin typeface="Cambria Math" panose="02040503050406030204" pitchFamily="18" charset="0"/>
                        </a:rPr>
                        <m:t>=</m:t>
                      </m:r>
                      <m:r>
                        <a:rPr kumimoji="1" lang="en-US" altLang="zh-CN" sz="2400" b="0" i="1" smtClean="0">
                          <a:latin typeface="Cambria Math" panose="02040503050406030204" pitchFamily="18" charset="0"/>
                        </a:rPr>
                        <m:t>𝐶</m:t>
                      </m:r>
                    </m:oMath>
                  </m:oMathPara>
                </a14:m>
                <a:endParaRPr kumimoji="1" lang="zh-CN" altLang="en-US" sz="2400" dirty="0"/>
              </a:p>
            </p:txBody>
          </p:sp>
        </mc:Choice>
        <mc:Fallback xmlns="">
          <p:sp>
            <p:nvSpPr>
              <p:cNvPr id="28" name="文本框 27">
                <a:extLst>
                  <a:ext uri="{FF2B5EF4-FFF2-40B4-BE49-F238E27FC236}">
                    <a16:creationId xmlns:a16="http://schemas.microsoft.com/office/drawing/2014/main" id="{C3819ACA-C2CB-32CC-592E-E898B95E2871}"/>
                  </a:ext>
                </a:extLst>
              </p:cNvPr>
              <p:cNvSpPr txBox="1">
                <a:spLocks noRot="1" noChangeAspect="1" noMove="1" noResize="1" noEditPoints="1" noAdjustHandles="1" noChangeArrowheads="1" noChangeShapeType="1" noTextEdit="1"/>
              </p:cNvSpPr>
              <p:nvPr/>
            </p:nvSpPr>
            <p:spPr>
              <a:xfrm>
                <a:off x="7115276" y="4095996"/>
                <a:ext cx="3396314" cy="1384995"/>
              </a:xfrm>
              <a:prstGeom prst="rect">
                <a:avLst/>
              </a:prstGeom>
              <a:blipFill>
                <a:blip r:embed="rId12"/>
                <a:stretch>
                  <a:fillRect l="-373" r="-1119" b="-90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6095E9FA-A823-E098-87CC-4C8822BF4D99}"/>
                  </a:ext>
                </a:extLst>
              </p:cNvPr>
              <p:cNvGraphicFramePr>
                <a:graphicFrameLocks noGrp="1"/>
              </p:cNvGraphicFramePr>
              <p:nvPr>
                <p:extLst>
                  <p:ext uri="{D42A27DB-BD31-4B8C-83A1-F6EECF244321}">
                    <p14:modId xmlns:p14="http://schemas.microsoft.com/office/powerpoint/2010/main" val="2182713740"/>
                  </p:ext>
                </p:extLst>
              </p:nvPr>
            </p:nvGraphicFramePr>
            <p:xfrm>
              <a:off x="7316855" y="5859391"/>
              <a:ext cx="3283018" cy="853440"/>
            </p:xfrm>
            <a:graphic>
              <a:graphicData uri="http://schemas.openxmlformats.org/drawingml/2006/table">
                <a:tbl>
                  <a:tblPr firstRow="1" bandRow="1">
                    <a:tableStyleId>{5C22544A-7EE6-4342-B048-85BDC9FD1C3A}</a:tableStyleId>
                  </a:tblPr>
                  <a:tblGrid>
                    <a:gridCol w="3283018">
                      <a:extLst>
                        <a:ext uri="{9D8B030D-6E8A-4147-A177-3AD203B41FA5}">
                          <a16:colId xmlns:a16="http://schemas.microsoft.com/office/drawing/2014/main" val="3403849875"/>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𝑌</m:t>
                                </m:r>
                                <m:r>
                                  <a:rPr lang="en-US" altLang="zh-CN" sz="2000" b="0" i="1" smtClean="0">
                                    <a:latin typeface="Cambria Math" panose="02040503050406030204" pitchFamily="18" charset="0"/>
                                    <a:ea typeface="KaiTi" panose="02010609060101010101" pitchFamily="49" charset="-122"/>
                                  </a:rPr>
                                  <m:t>=</m:t>
                                </m:r>
                                <m:r>
                                  <a:rPr lang="en-US" altLang="zh-CN" sz="2000" b="0" i="1" smtClean="0">
                                    <a:latin typeface="Cambria Math" panose="02040503050406030204" pitchFamily="18" charset="0"/>
                                    <a:ea typeface="KaiTi" panose="02010609060101010101" pitchFamily="49" charset="-122"/>
                                  </a:rPr>
                                  <m:t>𝐴</m:t>
                                </m:r>
                                <m:r>
                                  <a:rPr lang="en-US" altLang="zh-CN" sz="2000" b="0" i="1" smtClean="0">
                                    <a:latin typeface="Cambria Math" panose="02040503050406030204" pitchFamily="18" charset="0"/>
                                    <a:ea typeface="KaiTi" panose="02010609060101010101" pitchFamily="49" charset="-122"/>
                                  </a:rPr>
                                  <m:t>+</m:t>
                                </m:r>
                                <m:r>
                                  <a:rPr lang="en-US" altLang="zh-CN" sz="2000" b="0" i="1" smtClean="0">
                                    <a:latin typeface="Cambria Math" panose="02040503050406030204" pitchFamily="18" charset="0"/>
                                    <a:ea typeface="KaiTi" panose="02010609060101010101" pitchFamily="49" charset="-122"/>
                                  </a:rPr>
                                  <m:t>𝐵</m:t>
                                </m:r>
                                <m:r>
                                  <a:rPr lang="en-US" altLang="zh-CN" sz="2000" b="0" i="1" smtClean="0">
                                    <a:latin typeface="Cambria Math" panose="02040503050406030204" pitchFamily="18" charset="0"/>
                                    <a:ea typeface="KaiTi" panose="02010609060101010101" pitchFamily="49" charset="-122"/>
                                  </a:rPr>
                                  <m:t>+</m:t>
                                </m:r>
                                <m:r>
                                  <a:rPr lang="en-US" altLang="zh-CN" sz="2000" b="0" i="1" smtClean="0">
                                    <a:latin typeface="Cambria Math" panose="02040503050406030204" pitchFamily="18" charset="0"/>
                                    <a:ea typeface="KaiTi" panose="02010609060101010101" pitchFamily="49" charset="-122"/>
                                  </a:rPr>
                                  <m:t>𝐶</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3" name="表格 2">
                <a:extLst>
                  <a:ext uri="{FF2B5EF4-FFF2-40B4-BE49-F238E27FC236}">
                    <a16:creationId xmlns:a16="http://schemas.microsoft.com/office/drawing/2014/main" id="{6095E9FA-A823-E098-87CC-4C8822BF4D99}"/>
                  </a:ext>
                </a:extLst>
              </p:cNvPr>
              <p:cNvGraphicFramePr>
                <a:graphicFrameLocks noGrp="1"/>
              </p:cNvGraphicFramePr>
              <p:nvPr>
                <p:extLst>
                  <p:ext uri="{D42A27DB-BD31-4B8C-83A1-F6EECF244321}">
                    <p14:modId xmlns:p14="http://schemas.microsoft.com/office/powerpoint/2010/main" val="2182713740"/>
                  </p:ext>
                </p:extLst>
              </p:nvPr>
            </p:nvGraphicFramePr>
            <p:xfrm>
              <a:off x="7316855" y="5859391"/>
              <a:ext cx="3283018" cy="853440"/>
            </p:xfrm>
            <a:graphic>
              <a:graphicData uri="http://schemas.openxmlformats.org/drawingml/2006/table">
                <a:tbl>
                  <a:tblPr firstRow="1" bandRow="1">
                    <a:tableStyleId>{5C22544A-7EE6-4342-B048-85BDC9FD1C3A}</a:tableStyleId>
                  </a:tblPr>
                  <a:tblGrid>
                    <a:gridCol w="3283018">
                      <a:extLst>
                        <a:ext uri="{9D8B030D-6E8A-4147-A177-3AD203B41FA5}">
                          <a16:colId xmlns:a16="http://schemas.microsoft.com/office/drawing/2014/main" val="3403849875"/>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96240">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13"/>
                          <a:stretch>
                            <a:fillRect l="-386" t="-125000" r="-772" b="-6250"/>
                          </a:stretch>
                        </a:blipFill>
                      </a:tcPr>
                    </a:tc>
                    <a:extLst>
                      <a:ext uri="{0D108BD9-81ED-4DB2-BD59-A6C34878D82A}">
                        <a16:rowId xmlns:a16="http://schemas.microsoft.com/office/drawing/2014/main" val="2905675350"/>
                      </a:ext>
                    </a:extLst>
                  </a:tr>
                </a:tbl>
              </a:graphicData>
            </a:graphic>
          </p:graphicFrame>
        </mc:Fallback>
      </mc:AlternateContent>
      <p:sp>
        <p:nvSpPr>
          <p:cNvPr id="29" name="右箭头 28">
            <a:extLst>
              <a:ext uri="{FF2B5EF4-FFF2-40B4-BE49-F238E27FC236}">
                <a16:creationId xmlns:a16="http://schemas.microsoft.com/office/drawing/2014/main" id="{3AC8A50D-6469-5865-5258-421E17C61CAE}"/>
              </a:ext>
            </a:extLst>
          </p:cNvPr>
          <p:cNvSpPr/>
          <p:nvPr/>
        </p:nvSpPr>
        <p:spPr>
          <a:xfrm rot="5400000">
            <a:off x="8794909" y="5564907"/>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30" name="右箭头 29">
            <a:extLst>
              <a:ext uri="{FF2B5EF4-FFF2-40B4-BE49-F238E27FC236}">
                <a16:creationId xmlns:a16="http://schemas.microsoft.com/office/drawing/2014/main" id="{CF2C2960-417C-C09E-439C-869939B65B68}"/>
              </a:ext>
            </a:extLst>
          </p:cNvPr>
          <p:cNvSpPr/>
          <p:nvPr/>
        </p:nvSpPr>
        <p:spPr>
          <a:xfrm rot="5400000">
            <a:off x="8727156" y="3927168"/>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7" name="灯片编号占位符 6">
            <a:extLst>
              <a:ext uri="{FF2B5EF4-FFF2-40B4-BE49-F238E27FC236}">
                <a16:creationId xmlns:a16="http://schemas.microsoft.com/office/drawing/2014/main" id="{7E5E43AD-B5A4-EC8E-A527-B7824D11F2CE}"/>
              </a:ext>
            </a:extLst>
          </p:cNvPr>
          <p:cNvSpPr>
            <a:spLocks noGrp="1"/>
          </p:cNvSpPr>
          <p:nvPr>
            <p:ph type="sldNum" sz="quarter" idx="12"/>
          </p:nvPr>
        </p:nvSpPr>
        <p:spPr/>
        <p:txBody>
          <a:bodyPr/>
          <a:lstStyle/>
          <a:p>
            <a:fld id="{392CBAA0-59E6-204E-8F03-85E5040D48B8}" type="slidenum">
              <a:rPr kumimoji="1" lang="zh-CN" altLang="en-US" smtClean="0"/>
              <a:t>65</a:t>
            </a:fld>
            <a:r>
              <a:rPr kumimoji="1" lang="en-US" altLang="zh-CN"/>
              <a:t>/90</a:t>
            </a:r>
            <a:endParaRPr kumimoji="1" lang="zh-CN" altLang="en-US" dirty="0"/>
          </a:p>
        </p:txBody>
      </p:sp>
    </p:spTree>
    <p:extLst>
      <p:ext uri="{BB962C8B-B14F-4D97-AF65-F5344CB8AC3E}">
        <p14:creationId xmlns:p14="http://schemas.microsoft.com/office/powerpoint/2010/main" val="16520172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变量互相排斥的逻辑函数的化简</a:t>
            </a:r>
          </a:p>
        </p:txBody>
      </p:sp>
      <p:sp>
        <p:nvSpPr>
          <p:cNvPr id="6" name="文本框 5">
            <a:extLst>
              <a:ext uri="{FF2B5EF4-FFF2-40B4-BE49-F238E27FC236}">
                <a16:creationId xmlns:a16="http://schemas.microsoft.com/office/drawing/2014/main" id="{1DCDD22C-B2E8-F74B-AD9B-1399F20913E7}"/>
              </a:ext>
            </a:extLst>
          </p:cNvPr>
          <p:cNvSpPr txBox="1"/>
          <p:nvPr/>
        </p:nvSpPr>
        <p:spPr>
          <a:xfrm>
            <a:off x="0" y="700081"/>
            <a:ext cx="12192000" cy="102823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互相排斥</a:t>
            </a:r>
            <a:r>
              <a:rPr kumimoji="1" lang="zh-CN" altLang="en-US" sz="2800" dirty="0">
                <a:latin typeface="Myriad Pro" panose="020B0503030403020204" pitchFamily="34" charset="0"/>
                <a:ea typeface="Songti SC" panose="02010600040101010101" pitchFamily="2" charset="-122"/>
              </a:rPr>
              <a:t>的变量</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带此类约束：一组变量中，只要有一个变量取值为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，其他变量的值就一定是</a:t>
            </a:r>
            <a:r>
              <a:rPr kumimoji="1" lang="en-US" altLang="zh-CN" sz="2400" dirty="0">
                <a:latin typeface="KaiTi" panose="02010609060101010101" pitchFamily="49" charset="-122"/>
                <a:ea typeface="KaiTi" panose="02010609060101010101" pitchFamily="49" charset="-122"/>
              </a:rPr>
              <a:t>0</a:t>
            </a:r>
          </a:p>
        </p:txBody>
      </p:sp>
      <mc:AlternateContent xmlns:mc="http://schemas.openxmlformats.org/markup-compatibility/2006" xmlns:a14="http://schemas.microsoft.com/office/drawing/2010/main">
        <mc:Choice Requires="a14">
          <p:graphicFrame>
            <p:nvGraphicFramePr>
              <p:cNvPr id="24" name="表格 2">
                <a:extLst>
                  <a:ext uri="{FF2B5EF4-FFF2-40B4-BE49-F238E27FC236}">
                    <a16:creationId xmlns:a16="http://schemas.microsoft.com/office/drawing/2014/main" id="{BB570A4C-7651-E5F3-5E63-A23713CB616C}"/>
                  </a:ext>
                </a:extLst>
              </p:cNvPr>
              <p:cNvGraphicFramePr>
                <a:graphicFrameLocks noGrp="1"/>
              </p:cNvGraphicFramePr>
              <p:nvPr/>
            </p:nvGraphicFramePr>
            <p:xfrm>
              <a:off x="474392" y="2705166"/>
              <a:ext cx="4912618" cy="3627120"/>
            </p:xfrm>
            <a:graphic>
              <a:graphicData uri="http://schemas.openxmlformats.org/drawingml/2006/table">
                <a:tbl>
                  <a:tblPr firstRow="1" bandRow="1">
                    <a:tableStyleId>{5C22544A-7EE6-4342-B048-85BDC9FD1C3A}</a:tableStyleId>
                  </a:tblPr>
                  <a:tblGrid>
                    <a:gridCol w="910840">
                      <a:extLst>
                        <a:ext uri="{9D8B030D-6E8A-4147-A177-3AD203B41FA5}">
                          <a16:colId xmlns:a16="http://schemas.microsoft.com/office/drawing/2014/main" val="3444031004"/>
                        </a:ext>
                      </a:extLst>
                    </a:gridCol>
                    <a:gridCol w="779566">
                      <a:extLst>
                        <a:ext uri="{9D8B030D-6E8A-4147-A177-3AD203B41FA5}">
                          <a16:colId xmlns:a16="http://schemas.microsoft.com/office/drawing/2014/main" val="1893476308"/>
                        </a:ext>
                      </a:extLst>
                    </a:gridCol>
                    <a:gridCol w="853812">
                      <a:extLst>
                        <a:ext uri="{9D8B030D-6E8A-4147-A177-3AD203B41FA5}">
                          <a16:colId xmlns:a16="http://schemas.microsoft.com/office/drawing/2014/main" val="3449258288"/>
                        </a:ext>
                      </a:extLst>
                    </a:gridCol>
                    <a:gridCol w="735020">
                      <a:extLst>
                        <a:ext uri="{9D8B030D-6E8A-4147-A177-3AD203B41FA5}">
                          <a16:colId xmlns:a16="http://schemas.microsoft.com/office/drawing/2014/main" val="92339429"/>
                        </a:ext>
                      </a:extLst>
                    </a:gridCol>
                    <a:gridCol w="1633380">
                      <a:extLst>
                        <a:ext uri="{9D8B030D-6E8A-4147-A177-3AD203B41FA5}">
                          <a16:colId xmlns:a16="http://schemas.microsoft.com/office/drawing/2014/main" val="788752316"/>
                        </a:ext>
                      </a:extLst>
                    </a:gridCol>
                  </a:tblGrid>
                  <a:tr h="37084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10685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672465"/>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654564"/>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KaiTi" panose="02010609060101010101" pitchFamily="49" charset="-122"/>
                                    <a:cs typeface="+mn-cs"/>
                                  </a:rPr>
                                  <m:t>×</m:t>
                                </m:r>
                              </m:oMath>
                            </m:oMathPara>
                          </a14:m>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altLang="zh-CN" sz="2000" b="0" i="1" u="none" strike="noStrike" kern="1200" cap="none" spc="0" normalizeH="0" baseline="0" noProof="0" smtClean="0">
                                    <a:ln>
                                      <a:noFill/>
                                    </a:ln>
                                    <a:solidFill>
                                      <a:prstClr val="black"/>
                                    </a:solidFill>
                                    <a:effectLst/>
                                    <a:uLnTx/>
                                    <a:uFillTx/>
                                    <a:latin typeface="Cambria Math" panose="02040503050406030204" pitchFamily="18" charset="0"/>
                                    <a:ea typeface="KaiTi" panose="02010609060101010101" pitchFamily="49" charset="-122"/>
                                    <a:cs typeface="+mn-cs"/>
                                  </a:rPr>
                                  <m:t>×</m:t>
                                </m:r>
                              </m:oMath>
                            </m:oMathPara>
                          </a14:m>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mc:Choice>
        <mc:Fallback xmlns="">
          <p:graphicFrame>
            <p:nvGraphicFramePr>
              <p:cNvPr id="24" name="表格 2">
                <a:extLst>
                  <a:ext uri="{FF2B5EF4-FFF2-40B4-BE49-F238E27FC236}">
                    <a16:creationId xmlns:a16="http://schemas.microsoft.com/office/drawing/2014/main" id="{BB570A4C-7651-E5F3-5E63-A23713CB616C}"/>
                  </a:ext>
                </a:extLst>
              </p:cNvPr>
              <p:cNvGraphicFramePr>
                <a:graphicFrameLocks noGrp="1"/>
              </p:cNvGraphicFramePr>
              <p:nvPr/>
            </p:nvGraphicFramePr>
            <p:xfrm>
              <a:off x="474392" y="2705166"/>
              <a:ext cx="4912618" cy="3627120"/>
            </p:xfrm>
            <a:graphic>
              <a:graphicData uri="http://schemas.openxmlformats.org/drawingml/2006/table">
                <a:tbl>
                  <a:tblPr firstRow="1" bandRow="1">
                    <a:tableStyleId>{5C22544A-7EE6-4342-B048-85BDC9FD1C3A}</a:tableStyleId>
                  </a:tblPr>
                  <a:tblGrid>
                    <a:gridCol w="910840">
                      <a:extLst>
                        <a:ext uri="{9D8B030D-6E8A-4147-A177-3AD203B41FA5}">
                          <a16:colId xmlns:a16="http://schemas.microsoft.com/office/drawing/2014/main" val="3444031004"/>
                        </a:ext>
                      </a:extLst>
                    </a:gridCol>
                    <a:gridCol w="779566">
                      <a:extLst>
                        <a:ext uri="{9D8B030D-6E8A-4147-A177-3AD203B41FA5}">
                          <a16:colId xmlns:a16="http://schemas.microsoft.com/office/drawing/2014/main" val="1893476308"/>
                        </a:ext>
                      </a:extLst>
                    </a:gridCol>
                    <a:gridCol w="853812">
                      <a:extLst>
                        <a:ext uri="{9D8B030D-6E8A-4147-A177-3AD203B41FA5}">
                          <a16:colId xmlns:a16="http://schemas.microsoft.com/office/drawing/2014/main" val="3449258288"/>
                        </a:ext>
                      </a:extLst>
                    </a:gridCol>
                    <a:gridCol w="735020">
                      <a:extLst>
                        <a:ext uri="{9D8B030D-6E8A-4147-A177-3AD203B41FA5}">
                          <a16:colId xmlns:a16="http://schemas.microsoft.com/office/drawing/2014/main" val="92339429"/>
                        </a:ext>
                      </a:extLst>
                    </a:gridCol>
                    <a:gridCol w="1633380">
                      <a:extLst>
                        <a:ext uri="{9D8B030D-6E8A-4147-A177-3AD203B41FA5}">
                          <a16:colId xmlns:a16="http://schemas.microsoft.com/office/drawing/2014/main" val="788752316"/>
                        </a:ext>
                      </a:extLst>
                    </a:gridCol>
                  </a:tblGrid>
                  <a:tr h="45720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60789225"/>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82154281"/>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31068532"/>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34253640"/>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2"/>
                          <a:stretch>
                            <a:fillRect l="-348276" t="-432258" r="-224138" b="-432258"/>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672465"/>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999913"/>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2"/>
                          <a:stretch>
                            <a:fillRect l="-348276" t="-612500" r="-224138" b="-221875"/>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43654564"/>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2"/>
                          <a:stretch>
                            <a:fillRect l="-348276" t="-735484" r="-224138" b="-12903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4936289"/>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2"/>
                          <a:stretch>
                            <a:fillRect l="-348276" t="-835484" r="-224138" b="-29032"/>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latin typeface="KaiTi" panose="02010609060101010101" pitchFamily="49" charset="-122"/>
                              <a:ea typeface="KaiTi" panose="02010609060101010101" pitchFamily="49" charset="-122"/>
                            </a:rPr>
                            <a:t>不会出现</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501654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6095E9FA-A823-E098-87CC-4C8822BF4D99}"/>
                  </a:ext>
                </a:extLst>
              </p:cNvPr>
              <p:cNvGraphicFramePr>
                <a:graphicFrameLocks noGrp="1"/>
              </p:cNvGraphicFramePr>
              <p:nvPr>
                <p:extLst>
                  <p:ext uri="{D42A27DB-BD31-4B8C-83A1-F6EECF244321}">
                    <p14:modId xmlns:p14="http://schemas.microsoft.com/office/powerpoint/2010/main" val="3905001515"/>
                  </p:ext>
                </p:extLst>
              </p:nvPr>
            </p:nvGraphicFramePr>
            <p:xfrm>
              <a:off x="7228572" y="2575560"/>
              <a:ext cx="3283018" cy="853440"/>
            </p:xfrm>
            <a:graphic>
              <a:graphicData uri="http://schemas.openxmlformats.org/drawingml/2006/table">
                <a:tbl>
                  <a:tblPr firstRow="1" bandRow="1">
                    <a:tableStyleId>{5C22544A-7EE6-4342-B048-85BDC9FD1C3A}</a:tableStyleId>
                  </a:tblPr>
                  <a:tblGrid>
                    <a:gridCol w="3283018">
                      <a:extLst>
                        <a:ext uri="{9D8B030D-6E8A-4147-A177-3AD203B41FA5}">
                          <a16:colId xmlns:a16="http://schemas.microsoft.com/office/drawing/2014/main" val="3403849875"/>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70840">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𝑌</m:t>
                                </m:r>
                                <m:r>
                                  <a:rPr lang="en-US" altLang="zh-CN" sz="2000" b="0" i="1" smtClean="0">
                                    <a:latin typeface="Cambria Math" panose="02040503050406030204" pitchFamily="18" charset="0"/>
                                    <a:ea typeface="KaiTi" panose="02010609060101010101" pitchFamily="49" charset="-122"/>
                                  </a:rPr>
                                  <m:t>=</m:t>
                                </m:r>
                                <m:r>
                                  <a:rPr lang="en-US" altLang="zh-CN" sz="2000" b="0" i="1" smtClean="0">
                                    <a:latin typeface="Cambria Math" panose="02040503050406030204" pitchFamily="18" charset="0"/>
                                    <a:ea typeface="KaiTi" panose="02010609060101010101" pitchFamily="49" charset="-122"/>
                                  </a:rPr>
                                  <m:t>𝐴</m:t>
                                </m:r>
                                <m:r>
                                  <a:rPr lang="en-US" altLang="zh-CN" sz="2000" b="0" i="1" smtClean="0">
                                    <a:latin typeface="Cambria Math" panose="02040503050406030204" pitchFamily="18" charset="0"/>
                                    <a:ea typeface="KaiTi" panose="02010609060101010101" pitchFamily="49" charset="-122"/>
                                  </a:rPr>
                                  <m:t>+</m:t>
                                </m:r>
                                <m:r>
                                  <a:rPr lang="en-US" altLang="zh-CN" sz="2000" b="0" i="1" smtClean="0">
                                    <a:latin typeface="Cambria Math" panose="02040503050406030204" pitchFamily="18" charset="0"/>
                                    <a:ea typeface="KaiTi" panose="02010609060101010101" pitchFamily="49" charset="-122"/>
                                  </a:rPr>
                                  <m:t>𝐵</m:t>
                                </m:r>
                                <m:r>
                                  <a:rPr lang="en-US" altLang="zh-CN" sz="2000" b="0" i="1" smtClean="0">
                                    <a:latin typeface="Cambria Math" panose="02040503050406030204" pitchFamily="18" charset="0"/>
                                    <a:ea typeface="KaiTi" panose="02010609060101010101" pitchFamily="49" charset="-122"/>
                                  </a:rPr>
                                  <m:t>+</m:t>
                                </m:r>
                                <m:r>
                                  <a:rPr lang="en-US" altLang="zh-CN" sz="2000" b="0" i="1" smtClean="0">
                                    <a:latin typeface="Cambria Math" panose="02040503050406030204" pitchFamily="18" charset="0"/>
                                    <a:ea typeface="KaiTi" panose="02010609060101010101" pitchFamily="49" charset="-122"/>
                                  </a:rPr>
                                  <m:t>𝐶</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3" name="表格 2">
                <a:extLst>
                  <a:ext uri="{FF2B5EF4-FFF2-40B4-BE49-F238E27FC236}">
                    <a16:creationId xmlns:a16="http://schemas.microsoft.com/office/drawing/2014/main" id="{6095E9FA-A823-E098-87CC-4C8822BF4D99}"/>
                  </a:ext>
                </a:extLst>
              </p:cNvPr>
              <p:cNvGraphicFramePr>
                <a:graphicFrameLocks noGrp="1"/>
              </p:cNvGraphicFramePr>
              <p:nvPr>
                <p:extLst>
                  <p:ext uri="{D42A27DB-BD31-4B8C-83A1-F6EECF244321}">
                    <p14:modId xmlns:p14="http://schemas.microsoft.com/office/powerpoint/2010/main" val="3905001515"/>
                  </p:ext>
                </p:extLst>
              </p:nvPr>
            </p:nvGraphicFramePr>
            <p:xfrm>
              <a:off x="7228572" y="2575560"/>
              <a:ext cx="3283018" cy="853440"/>
            </p:xfrm>
            <a:graphic>
              <a:graphicData uri="http://schemas.openxmlformats.org/drawingml/2006/table">
                <a:tbl>
                  <a:tblPr firstRow="1" bandRow="1">
                    <a:tableStyleId>{5C22544A-7EE6-4342-B048-85BDC9FD1C3A}</a:tableStyleId>
                  </a:tblPr>
                  <a:tblGrid>
                    <a:gridCol w="3283018">
                      <a:extLst>
                        <a:ext uri="{9D8B030D-6E8A-4147-A177-3AD203B41FA5}">
                          <a16:colId xmlns:a16="http://schemas.microsoft.com/office/drawing/2014/main" val="3403849875"/>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96240">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3"/>
                          <a:stretch>
                            <a:fillRect l="-386" t="-125000" r="-772" b="-6250"/>
                          </a:stretch>
                        </a:blipFill>
                      </a:tcPr>
                    </a:tc>
                    <a:extLst>
                      <a:ext uri="{0D108BD9-81ED-4DB2-BD59-A6C34878D82A}">
                        <a16:rowId xmlns:a16="http://schemas.microsoft.com/office/drawing/2014/main" val="2905675350"/>
                      </a:ext>
                    </a:extLst>
                  </a:tr>
                </a:tbl>
              </a:graphicData>
            </a:graphic>
          </p:graphicFrame>
        </mc:Fallback>
      </mc:AlternateContent>
      <p:sp>
        <p:nvSpPr>
          <p:cNvPr id="29" name="右箭头 28">
            <a:extLst>
              <a:ext uri="{FF2B5EF4-FFF2-40B4-BE49-F238E27FC236}">
                <a16:creationId xmlns:a16="http://schemas.microsoft.com/office/drawing/2014/main" id="{3AC8A50D-6469-5865-5258-421E17C61CAE}"/>
              </a:ext>
            </a:extLst>
          </p:cNvPr>
          <p:cNvSpPr/>
          <p:nvPr/>
        </p:nvSpPr>
        <p:spPr>
          <a:xfrm rot="5400000">
            <a:off x="8706625" y="3773086"/>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graphicFrame>
        <p:nvGraphicFramePr>
          <p:cNvPr id="2" name="表格 1">
            <a:extLst>
              <a:ext uri="{FF2B5EF4-FFF2-40B4-BE49-F238E27FC236}">
                <a16:creationId xmlns:a16="http://schemas.microsoft.com/office/drawing/2014/main" id="{DB7908F2-9B9A-3690-AC7A-D4B3D3775346}"/>
              </a:ext>
            </a:extLst>
          </p:cNvPr>
          <p:cNvGraphicFramePr>
            <a:graphicFrameLocks noGrp="1"/>
          </p:cNvGraphicFramePr>
          <p:nvPr>
            <p:extLst>
              <p:ext uri="{D42A27DB-BD31-4B8C-83A1-F6EECF244321}">
                <p14:modId xmlns:p14="http://schemas.microsoft.com/office/powerpoint/2010/main" val="2646402596"/>
              </p:ext>
            </p:extLst>
          </p:nvPr>
        </p:nvGraphicFramePr>
        <p:xfrm>
          <a:off x="7685880" y="4276249"/>
          <a:ext cx="2368400" cy="1645920"/>
        </p:xfrm>
        <a:graphic>
          <a:graphicData uri="http://schemas.openxmlformats.org/drawingml/2006/table">
            <a:tbl>
              <a:tblPr firstRow="1" bandRow="1">
                <a:tableStyleId>{5C22544A-7EE6-4342-B048-85BDC9FD1C3A}</a:tableStyleId>
              </a:tblPr>
              <a:tblGrid>
                <a:gridCol w="1048545">
                  <a:extLst>
                    <a:ext uri="{9D8B030D-6E8A-4147-A177-3AD203B41FA5}">
                      <a16:colId xmlns:a16="http://schemas.microsoft.com/office/drawing/2014/main" val="594973040"/>
                    </a:ext>
                  </a:extLst>
                </a:gridCol>
                <a:gridCol w="1319855">
                  <a:extLst>
                    <a:ext uri="{9D8B030D-6E8A-4147-A177-3AD203B41FA5}">
                      <a16:colId xmlns:a16="http://schemas.microsoft.com/office/drawing/2014/main" val="3840961490"/>
                    </a:ext>
                  </a:extLst>
                </a:gridCol>
              </a:tblGrid>
              <a:tr h="370840">
                <a:tc>
                  <a:txBody>
                    <a:bodyPr/>
                    <a:lstStyle/>
                    <a:p>
                      <a:pPr algn="ct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24013043"/>
                  </a:ext>
                </a:extLst>
              </a:tr>
              <a:tr h="370840">
                <a:tc>
                  <a:txBody>
                    <a:bodyPr/>
                    <a:lstStyle/>
                    <a:p>
                      <a:pPr algn="ctr"/>
                      <a:r>
                        <a:rPr lang="en-US" altLang="zh-CN" sz="2000" dirty="0">
                          <a:latin typeface="Myriad Pro" panose="020B0503030403020204" pitchFamily="34" charset="0"/>
                          <a:ea typeface="KaiTi" panose="02010609060101010101" pitchFamily="49" charset="-122"/>
                        </a:rPr>
                        <a:t>A</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28146692"/>
                  </a:ext>
                </a:extLst>
              </a:tr>
              <a:tr h="370840">
                <a:tc>
                  <a:txBody>
                    <a:bodyPr/>
                    <a:lstStyle/>
                    <a:p>
                      <a:pPr algn="ctr"/>
                      <a:r>
                        <a:rPr lang="en-US" altLang="zh-CN" sz="2000" dirty="0">
                          <a:latin typeface="Myriad Pro" panose="020B0503030403020204" pitchFamily="34" charset="0"/>
                          <a:ea typeface="KaiTi" panose="02010609060101010101" pitchFamily="49" charset="-122"/>
                        </a:rPr>
                        <a:t>B</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zh-CN" sz="2000" dirty="0">
                          <a:latin typeface="KaiTi" panose="02010609060101010101" pitchFamily="49" charset="-122"/>
                          <a:ea typeface="KaiTi" panose="02010609060101010101" pitchFamily="49" charset="-122"/>
                        </a:rPr>
                        <a:t>1</a:t>
                      </a: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358737069"/>
                  </a:ext>
                </a:extLst>
              </a:tr>
              <a:tr h="370840">
                <a:tc>
                  <a:txBody>
                    <a:bodyPr/>
                    <a:lstStyle/>
                    <a:p>
                      <a:pPr algn="ctr"/>
                      <a:r>
                        <a:rPr lang="en-US" altLang="zh-CN" sz="2000" dirty="0">
                          <a:latin typeface="Myriad Pro" panose="020B0503030403020204" pitchFamily="34" charset="0"/>
                          <a:ea typeface="KaiTi" panose="02010609060101010101" pitchFamily="49" charset="-122"/>
                        </a:rPr>
                        <a:t>C</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en-US" altLang="zh-CN" sz="2000" dirty="0">
                          <a:latin typeface="KaiTi" panose="02010609060101010101" pitchFamily="49" charset="-122"/>
                          <a:ea typeface="KaiTi" panose="02010609060101010101" pitchFamily="49" charset="-122"/>
                        </a:rPr>
                        <a:t>1</a:t>
                      </a:r>
                      <a:endParaRPr lang="zh-CN" altLang="en-US" sz="2000" dirty="0">
                        <a:latin typeface="KaiTi" panose="02010609060101010101" pitchFamily="49" charset="-122"/>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17759199"/>
                  </a:ext>
                </a:extLst>
              </a:tr>
            </a:tbl>
          </a:graphicData>
        </a:graphic>
      </p:graphicFrame>
      <p:sp>
        <p:nvSpPr>
          <p:cNvPr id="27" name="文本框 26">
            <a:extLst>
              <a:ext uri="{FF2B5EF4-FFF2-40B4-BE49-F238E27FC236}">
                <a16:creationId xmlns:a16="http://schemas.microsoft.com/office/drawing/2014/main" id="{55686C5A-121D-6704-DBAA-80F6A324B4BF}"/>
              </a:ext>
            </a:extLst>
          </p:cNvPr>
          <p:cNvSpPr txBox="1"/>
          <p:nvPr/>
        </p:nvSpPr>
        <p:spPr>
          <a:xfrm>
            <a:off x="7781925" y="6101453"/>
            <a:ext cx="2533650" cy="461665"/>
          </a:xfrm>
          <a:prstGeom prst="rect">
            <a:avLst/>
          </a:prstGeom>
          <a:noFill/>
        </p:spPr>
        <p:txBody>
          <a:bodyPr wrap="square">
            <a:spAutoFit/>
          </a:bodyPr>
          <a:lstStyle/>
          <a:p>
            <a:r>
              <a:rPr kumimoji="1" lang="zh-CN" altLang="en-US" sz="2400" dirty="0">
                <a:latin typeface="Myriad Pro" panose="020B0503030403020204" pitchFamily="34" charset="0"/>
                <a:ea typeface="Songti SC" panose="02010600040101010101" pitchFamily="2" charset="-122"/>
              </a:rPr>
              <a:t>简化形式真值表</a:t>
            </a:r>
            <a:endParaRPr lang="zh-CN" altLang="en-US" sz="2400" dirty="0"/>
          </a:p>
        </p:txBody>
      </p:sp>
      <p:sp>
        <p:nvSpPr>
          <p:cNvPr id="8" name="灯片编号占位符 7">
            <a:extLst>
              <a:ext uri="{FF2B5EF4-FFF2-40B4-BE49-F238E27FC236}">
                <a16:creationId xmlns:a16="http://schemas.microsoft.com/office/drawing/2014/main" id="{CAEB9A1A-85CC-6D25-E06C-8615153B8545}"/>
              </a:ext>
            </a:extLst>
          </p:cNvPr>
          <p:cNvSpPr>
            <a:spLocks noGrp="1"/>
          </p:cNvSpPr>
          <p:nvPr>
            <p:ph type="sldNum" sz="quarter" idx="12"/>
          </p:nvPr>
        </p:nvSpPr>
        <p:spPr/>
        <p:txBody>
          <a:bodyPr/>
          <a:lstStyle/>
          <a:p>
            <a:fld id="{392CBAA0-59E6-204E-8F03-85E5040D48B8}" type="slidenum">
              <a:rPr kumimoji="1" lang="zh-CN" altLang="en-US" smtClean="0"/>
              <a:t>66</a:t>
            </a:fld>
            <a:r>
              <a:rPr kumimoji="1" lang="en-US" altLang="zh-CN"/>
              <a:t>/90</a:t>
            </a:r>
            <a:endParaRPr kumimoji="1" lang="zh-CN" altLang="en-US" dirty="0"/>
          </a:p>
        </p:txBody>
      </p:sp>
    </p:spTree>
    <p:extLst>
      <p:ext uri="{BB962C8B-B14F-4D97-AF65-F5344CB8AC3E}">
        <p14:creationId xmlns:p14="http://schemas.microsoft.com/office/powerpoint/2010/main" val="26086439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带约束的逻辑函数的化简举例</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A3D00037-0DA2-6070-8D8E-9FAD324E72A9}"/>
                  </a:ext>
                </a:extLst>
              </p:cNvPr>
              <p:cNvSpPr txBox="1"/>
              <p:nvPr/>
            </p:nvSpPr>
            <p:spPr>
              <a:xfrm>
                <a:off x="2300910" y="907320"/>
                <a:ext cx="6172200" cy="916148"/>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ea typeface="KaiTi" panose="02010609060101010101" pitchFamily="49" charset="-122"/>
                            </a:rPr>
                          </m:ctrlPr>
                        </m:dPr>
                        <m:e>
                          <m:m>
                            <m:mPr>
                              <m:mcs>
                                <m:mc>
                                  <m:mcPr>
                                    <m:count m:val="1"/>
                                    <m:mcJc m:val="center"/>
                                  </m:mcPr>
                                </m:mc>
                              </m:mcs>
                              <m:ctrlPr>
                                <a:rPr lang="en-US" altLang="zh-CN" sz="2400" b="0" i="1" smtClean="0">
                                  <a:latin typeface="Cambria Math" panose="02040503050406030204" pitchFamily="18" charset="0"/>
                                  <a:ea typeface="KaiTi" panose="02010609060101010101" pitchFamily="49" charset="-122"/>
                                </a:rPr>
                              </m:ctrlPr>
                            </m:mPr>
                            <m:mr>
                              <m:e>
                                <m:r>
                                  <m:rPr>
                                    <m:brk m:alnAt="7"/>
                                  </m:rPr>
                                  <a:rPr lang="en-US" altLang="zh-CN" sz="2400" b="0" i="1" smtClean="0">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𝐴𝐶</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𝐶</m:t>
                                </m:r>
                                <m:r>
                                  <a:rPr lang="zh-CN" altLang="en-US" sz="2400" b="0" i="1" smtClean="0">
                                    <a:latin typeface="Cambria Math" panose="02040503050406030204" pitchFamily="18" charset="0"/>
                                    <a:ea typeface="KaiTi" panose="02010609060101010101" pitchFamily="49" charset="-122"/>
                                  </a:rPr>
                                  <m:t>                         </m:t>
                                </m:r>
                              </m:e>
                            </m:mr>
                            <m:mr>
                              <m:e>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=0</m:t>
                                </m:r>
                                <m:r>
                                  <a:rPr lang="zh-CN" altLang="en-US" sz="2400" b="0" i="1" smtClean="0">
                                    <a:latin typeface="Cambria Math" panose="02040503050406030204" pitchFamily="18" charset="0"/>
                                    <a:ea typeface="KaiTi" panose="02010609060101010101" pitchFamily="49" charset="-122"/>
                                  </a:rPr>
                                  <m:t>                 </m:t>
                                </m:r>
                                <m:r>
                                  <a:rPr lang="en-US" altLang="zh-CN" sz="2400" b="0" i="1" smtClean="0">
                                    <a:latin typeface="Cambria Math" panose="02040503050406030204" pitchFamily="18" charset="0"/>
                                    <a:ea typeface="KaiTi" panose="02010609060101010101" pitchFamily="49" charset="-122"/>
                                  </a:rPr>
                                  <m:t>(</m:t>
                                </m:r>
                                <m:r>
                                  <a:rPr lang="zh-CN" altLang="en-US" sz="2400" i="1">
                                    <a:latin typeface="Cambria Math" panose="02040503050406030204" pitchFamily="18" charset="0"/>
                                    <a:ea typeface="KaiTi" panose="02010609060101010101" pitchFamily="49" charset="-122"/>
                                  </a:rPr>
                                  <m:t>约束条件</m:t>
                                </m:r>
                                <m:r>
                                  <a:rPr lang="en-US" altLang="zh-CN" sz="2400" b="0" i="1" smtClean="0">
                                    <a:latin typeface="Cambria Math" panose="02040503050406030204" pitchFamily="18" charset="0"/>
                                    <a:ea typeface="KaiTi" panose="02010609060101010101" pitchFamily="49" charset="-122"/>
                                  </a:rPr>
                                  <m:t>)</m:t>
                                </m:r>
                              </m:e>
                            </m:mr>
                          </m:m>
                        </m:e>
                      </m:d>
                    </m:oMath>
                  </m:oMathPara>
                </a14:m>
                <a:endParaRPr lang="zh-CN" altLang="en-US" sz="2400" dirty="0">
                  <a:latin typeface="Myriad Pro" panose="020B0503030403020204" pitchFamily="34" charset="0"/>
                  <a:ea typeface="KaiTi" panose="02010609060101010101" pitchFamily="49" charset="-122"/>
                </a:endParaRPr>
              </a:p>
            </p:txBody>
          </p:sp>
        </mc:Choice>
        <mc:Fallback xmlns="">
          <p:sp>
            <p:nvSpPr>
              <p:cNvPr id="11" name="文本框 10">
                <a:extLst>
                  <a:ext uri="{FF2B5EF4-FFF2-40B4-BE49-F238E27FC236}">
                    <a16:creationId xmlns:a16="http://schemas.microsoft.com/office/drawing/2014/main" id="{A3D00037-0DA2-6070-8D8E-9FAD324E72A9}"/>
                  </a:ext>
                </a:extLst>
              </p:cNvPr>
              <p:cNvSpPr txBox="1">
                <a:spLocks noRot="1" noChangeAspect="1" noMove="1" noResize="1" noEditPoints="1" noAdjustHandles="1" noChangeArrowheads="1" noChangeShapeType="1" noTextEdit="1"/>
              </p:cNvSpPr>
              <p:nvPr/>
            </p:nvSpPr>
            <p:spPr>
              <a:xfrm>
                <a:off x="2300910" y="907320"/>
                <a:ext cx="6172200" cy="916148"/>
              </a:xfrm>
              <a:prstGeom prst="rect">
                <a:avLst/>
              </a:prstGeom>
              <a:blipFill>
                <a:blip r:embed="rId2"/>
                <a:stretch>
                  <a:fillRect l="-5943" t="-197260" b="-2890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4B2ABF04-8AB0-3FF1-5657-E1DE68549C49}"/>
                  </a:ext>
                </a:extLst>
              </p:cNvPr>
              <p:cNvGraphicFramePr>
                <a:graphicFrameLocks noGrp="1"/>
              </p:cNvGraphicFramePr>
              <p:nvPr>
                <p:extLst>
                  <p:ext uri="{D42A27DB-BD31-4B8C-83A1-F6EECF244321}">
                    <p14:modId xmlns:p14="http://schemas.microsoft.com/office/powerpoint/2010/main" val="3002513907"/>
                  </p:ext>
                </p:extLst>
              </p:nvPr>
            </p:nvGraphicFramePr>
            <p:xfrm>
              <a:off x="2362284" y="3718641"/>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pPr algn="ctr"/>
                          <a14:m>
                            <m:oMathPara xmlns:m="http://schemas.openxmlformats.org/officeDocument/2006/math">
                              <m:oMathParaPr>
                                <m:jc m:val="centerGroup"/>
                              </m:oMathParaPr>
                              <m:oMath xmlns:m="http://schemas.openxmlformats.org/officeDocument/2006/math">
                                <m:r>
                                  <a:rPr lang="en-US" altLang="zh-CN" sz="2400" b="0" i="1" smtClean="0">
                                    <a:solidFill>
                                      <a:schemeClr val="tx1"/>
                                    </a:solidFill>
                                    <a:latin typeface="Cambria Math" panose="02040503050406030204" pitchFamily="18" charset="0"/>
                                  </a:rPr>
                                  <m:t>×</m:t>
                                </m:r>
                              </m:oMath>
                            </m:oMathPara>
                          </a14:m>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Choice>
        <mc:Fallback xmlns="">
          <p:graphicFrame>
            <p:nvGraphicFramePr>
              <p:cNvPr id="12" name="表格 11">
                <a:extLst>
                  <a:ext uri="{FF2B5EF4-FFF2-40B4-BE49-F238E27FC236}">
                    <a16:creationId xmlns:a16="http://schemas.microsoft.com/office/drawing/2014/main" id="{4B2ABF04-8AB0-3FF1-5657-E1DE68549C49}"/>
                  </a:ext>
                </a:extLst>
              </p:cNvPr>
              <p:cNvGraphicFramePr>
                <a:graphicFrameLocks noGrp="1"/>
              </p:cNvGraphicFramePr>
              <p:nvPr>
                <p:extLst>
                  <p:ext uri="{D42A27DB-BD31-4B8C-83A1-F6EECF244321}">
                    <p14:modId xmlns:p14="http://schemas.microsoft.com/office/powerpoint/2010/main" val="3002513907"/>
                  </p:ext>
                </p:extLst>
              </p:nvPr>
            </p:nvGraphicFramePr>
            <p:xfrm>
              <a:off x="2362284" y="3718641"/>
              <a:ext cx="2469060" cy="1182560"/>
            </p:xfrm>
            <a:graphic>
              <a:graphicData uri="http://schemas.openxmlformats.org/drawingml/2006/table">
                <a:tbl>
                  <a:tblPr/>
                  <a:tblGrid>
                    <a:gridCol w="617265">
                      <a:extLst>
                        <a:ext uri="{9D8B030D-6E8A-4147-A177-3AD203B41FA5}">
                          <a16:colId xmlns:a16="http://schemas.microsoft.com/office/drawing/2014/main" val="1491687004"/>
                        </a:ext>
                      </a:extLst>
                    </a:gridCol>
                    <a:gridCol w="617265">
                      <a:extLst>
                        <a:ext uri="{9D8B030D-6E8A-4147-A177-3AD203B41FA5}">
                          <a16:colId xmlns:a16="http://schemas.microsoft.com/office/drawing/2014/main" val="2197455003"/>
                        </a:ext>
                      </a:extLst>
                    </a:gridCol>
                    <a:gridCol w="617265">
                      <a:extLst>
                        <a:ext uri="{9D8B030D-6E8A-4147-A177-3AD203B41FA5}">
                          <a16:colId xmlns:a16="http://schemas.microsoft.com/office/drawing/2014/main" val="3641247"/>
                        </a:ext>
                      </a:extLst>
                    </a:gridCol>
                    <a:gridCol w="617265">
                      <a:extLst>
                        <a:ext uri="{9D8B030D-6E8A-4147-A177-3AD203B41FA5}">
                          <a16:colId xmlns:a16="http://schemas.microsoft.com/office/drawing/2014/main" val="1784686518"/>
                        </a:ext>
                      </a:extLst>
                    </a:gridCol>
                  </a:tblGrid>
                  <a:tr h="591742">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041" r="-300000" b="-112766"/>
                          </a:stretch>
                        </a:blipFill>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79326"/>
                      </a:ext>
                    </a:extLst>
                  </a:tr>
                  <a:tr h="590818">
                    <a:tc>
                      <a:txBody>
                        <a:bodyPr/>
                        <a:lstStyle/>
                        <a:p>
                          <a:endParaRPr lang="zh-CN"/>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blipFill>
                          <a:blip r:embed="rId3"/>
                          <a:stretch>
                            <a:fillRect l="-2041" t="-100000" r="-300000" b="-12766"/>
                          </a:stretch>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1</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r>
                            <a:rPr lang="en-US" altLang="zh-CN" sz="2400" b="0" dirty="0">
                              <a:solidFill>
                                <a:schemeClr val="tx1"/>
                              </a:solidFill>
                              <a:latin typeface="Myriad Pro" panose="020B0503030403020204" pitchFamily="34" charset="0"/>
                            </a:rPr>
                            <a:t>0</a:t>
                          </a:r>
                          <a:endParaRPr lang="zh-CN" altLang="en-US" sz="2400" b="0" dirty="0">
                            <a:solidFill>
                              <a:schemeClr val="tx1"/>
                            </a:solidFill>
                            <a:latin typeface="Myriad Pro" panose="020B0503030403020204" pitchFamily="34" charset="0"/>
                          </a:endParaRPr>
                        </a:p>
                      </a:txBody>
                      <a:tcPr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5402509"/>
                      </a:ext>
                    </a:extLst>
                  </a:tr>
                </a:tbl>
              </a:graphicData>
            </a:graphic>
          </p:graphicFrame>
        </mc:Fallback>
      </mc:AlternateContent>
      <p:cxnSp>
        <p:nvCxnSpPr>
          <p:cNvPr id="13" name="直线连接符 12">
            <a:extLst>
              <a:ext uri="{FF2B5EF4-FFF2-40B4-BE49-F238E27FC236}">
                <a16:creationId xmlns:a16="http://schemas.microsoft.com/office/drawing/2014/main" id="{E54AE821-F076-866C-7E54-4F0BA8F22C32}"/>
              </a:ext>
            </a:extLst>
          </p:cNvPr>
          <p:cNvCxnSpPr/>
          <p:nvPr/>
        </p:nvCxnSpPr>
        <p:spPr>
          <a:xfrm flipH="1" flipV="1">
            <a:off x="1876891" y="3177491"/>
            <a:ext cx="485394" cy="5411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7DA9B6DB-8E65-111E-E71F-E9C95F49F181}"/>
                  </a:ext>
                </a:extLst>
              </p:cNvPr>
              <p:cNvSpPr txBox="1"/>
              <p:nvPr/>
            </p:nvSpPr>
            <p:spPr>
              <a:xfrm>
                <a:off x="1735121" y="3349309"/>
                <a:ext cx="28353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𝐴</m:t>
                      </m:r>
                    </m:oMath>
                  </m:oMathPara>
                </a14:m>
                <a:endParaRPr kumimoji="1" lang="zh-CN" altLang="en-US" sz="2400" dirty="0"/>
              </a:p>
            </p:txBody>
          </p:sp>
        </mc:Choice>
        <mc:Fallback xmlns="">
          <p:sp>
            <p:nvSpPr>
              <p:cNvPr id="14" name="文本框 13">
                <a:extLst>
                  <a:ext uri="{FF2B5EF4-FFF2-40B4-BE49-F238E27FC236}">
                    <a16:creationId xmlns:a16="http://schemas.microsoft.com/office/drawing/2014/main" id="{7DA9B6DB-8E65-111E-E71F-E9C95F49F181}"/>
                  </a:ext>
                </a:extLst>
              </p:cNvPr>
              <p:cNvSpPr txBox="1">
                <a:spLocks noRot="1" noChangeAspect="1" noMove="1" noResize="1" noEditPoints="1" noAdjustHandles="1" noChangeArrowheads="1" noChangeShapeType="1" noTextEdit="1"/>
              </p:cNvSpPr>
              <p:nvPr/>
            </p:nvSpPr>
            <p:spPr>
              <a:xfrm>
                <a:off x="1735121" y="3349309"/>
                <a:ext cx="283539" cy="369332"/>
              </a:xfrm>
              <a:prstGeom prst="rect">
                <a:avLst/>
              </a:prstGeom>
              <a:blipFill>
                <a:blip r:embed="rId4"/>
                <a:stretch>
                  <a:fillRect l="-17391" r="-21739"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73A92E17-9D7B-A7D9-F558-BE1D8D98BB1D}"/>
                  </a:ext>
                </a:extLst>
              </p:cNvPr>
              <p:cNvSpPr txBox="1"/>
              <p:nvPr/>
            </p:nvSpPr>
            <p:spPr>
              <a:xfrm>
                <a:off x="2041693" y="3046578"/>
                <a:ext cx="48481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𝐵𝐶</m:t>
                      </m:r>
                    </m:oMath>
                  </m:oMathPara>
                </a14:m>
                <a:endParaRPr kumimoji="1" lang="zh-CN" altLang="en-US" sz="2400" dirty="0"/>
              </a:p>
            </p:txBody>
          </p:sp>
        </mc:Choice>
        <mc:Fallback xmlns="">
          <p:sp>
            <p:nvSpPr>
              <p:cNvPr id="15" name="文本框 14">
                <a:extLst>
                  <a:ext uri="{FF2B5EF4-FFF2-40B4-BE49-F238E27FC236}">
                    <a16:creationId xmlns:a16="http://schemas.microsoft.com/office/drawing/2014/main" id="{73A92E17-9D7B-A7D9-F558-BE1D8D98BB1D}"/>
                  </a:ext>
                </a:extLst>
              </p:cNvPr>
              <p:cNvSpPr txBox="1">
                <a:spLocks noRot="1" noChangeAspect="1" noMove="1" noResize="1" noEditPoints="1" noAdjustHandles="1" noChangeArrowheads="1" noChangeShapeType="1" noTextEdit="1"/>
              </p:cNvSpPr>
              <p:nvPr/>
            </p:nvSpPr>
            <p:spPr>
              <a:xfrm>
                <a:off x="2041693" y="3046578"/>
                <a:ext cx="484813" cy="369332"/>
              </a:xfrm>
              <a:prstGeom prst="rect">
                <a:avLst/>
              </a:prstGeom>
              <a:blipFill>
                <a:blip r:embed="rId5"/>
                <a:stretch>
                  <a:fillRect l="-10256" r="-10256" b="-689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CB37C181-6D13-8CDF-3ED8-4F7F862548B9}"/>
                  </a:ext>
                </a:extLst>
              </p:cNvPr>
              <p:cNvSpPr txBox="1"/>
              <p:nvPr/>
            </p:nvSpPr>
            <p:spPr>
              <a:xfrm>
                <a:off x="2552470" y="3349309"/>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00</m:t>
                      </m:r>
                    </m:oMath>
                  </m:oMathPara>
                </a14:m>
                <a:endParaRPr kumimoji="1" lang="zh-CN" altLang="en-US" sz="2400" dirty="0"/>
              </a:p>
            </p:txBody>
          </p:sp>
        </mc:Choice>
        <mc:Fallback xmlns="">
          <p:sp>
            <p:nvSpPr>
              <p:cNvPr id="16" name="文本框 15">
                <a:extLst>
                  <a:ext uri="{FF2B5EF4-FFF2-40B4-BE49-F238E27FC236}">
                    <a16:creationId xmlns:a16="http://schemas.microsoft.com/office/drawing/2014/main" id="{CB37C181-6D13-8CDF-3ED8-4F7F862548B9}"/>
                  </a:ext>
                </a:extLst>
              </p:cNvPr>
              <p:cNvSpPr txBox="1">
                <a:spLocks noRot="1" noChangeAspect="1" noMove="1" noResize="1" noEditPoints="1" noAdjustHandles="1" noChangeArrowheads="1" noChangeShapeType="1" noTextEdit="1"/>
              </p:cNvSpPr>
              <p:nvPr/>
            </p:nvSpPr>
            <p:spPr>
              <a:xfrm>
                <a:off x="2552470" y="3349309"/>
                <a:ext cx="424796" cy="369332"/>
              </a:xfrm>
              <a:prstGeom prst="rect">
                <a:avLst/>
              </a:prstGeom>
              <a:blipFill>
                <a:blip r:embed="rId6"/>
                <a:stretch>
                  <a:fillRect l="-14706" r="-1470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a16="http://schemas.microsoft.com/office/drawing/2014/main" id="{8A402672-B574-4012-B67A-65B01BAA162F}"/>
                  </a:ext>
                </a:extLst>
              </p:cNvPr>
              <p:cNvSpPr txBox="1"/>
              <p:nvPr/>
            </p:nvSpPr>
            <p:spPr>
              <a:xfrm>
                <a:off x="3135790" y="3331586"/>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01</m:t>
                      </m:r>
                    </m:oMath>
                  </m:oMathPara>
                </a14:m>
                <a:endParaRPr kumimoji="1" lang="zh-CN" altLang="en-US" sz="2400" dirty="0"/>
              </a:p>
            </p:txBody>
          </p:sp>
        </mc:Choice>
        <mc:Fallback xmlns="">
          <p:sp>
            <p:nvSpPr>
              <p:cNvPr id="17" name="文本框 16">
                <a:extLst>
                  <a:ext uri="{FF2B5EF4-FFF2-40B4-BE49-F238E27FC236}">
                    <a16:creationId xmlns:a16="http://schemas.microsoft.com/office/drawing/2014/main" id="{8A402672-B574-4012-B67A-65B01BAA162F}"/>
                  </a:ext>
                </a:extLst>
              </p:cNvPr>
              <p:cNvSpPr txBox="1">
                <a:spLocks noRot="1" noChangeAspect="1" noMove="1" noResize="1" noEditPoints="1" noAdjustHandles="1" noChangeArrowheads="1" noChangeShapeType="1" noTextEdit="1"/>
              </p:cNvSpPr>
              <p:nvPr/>
            </p:nvSpPr>
            <p:spPr>
              <a:xfrm>
                <a:off x="3135790" y="3331586"/>
                <a:ext cx="424796" cy="369332"/>
              </a:xfrm>
              <a:prstGeom prst="rect">
                <a:avLst/>
              </a:prstGeom>
              <a:blipFill>
                <a:blip r:embed="rId7"/>
                <a:stretch>
                  <a:fillRect l="-14286" r="-1428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1AE0D558-2C91-542D-6BD3-4F71A49B2EE2}"/>
                  </a:ext>
                </a:extLst>
              </p:cNvPr>
              <p:cNvSpPr txBox="1"/>
              <p:nvPr/>
            </p:nvSpPr>
            <p:spPr>
              <a:xfrm>
                <a:off x="2018660" y="4480378"/>
                <a:ext cx="25487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18" name="文本框 17">
                <a:extLst>
                  <a:ext uri="{FF2B5EF4-FFF2-40B4-BE49-F238E27FC236}">
                    <a16:creationId xmlns:a16="http://schemas.microsoft.com/office/drawing/2014/main" id="{1AE0D558-2C91-542D-6BD3-4F71A49B2EE2}"/>
                  </a:ext>
                </a:extLst>
              </p:cNvPr>
              <p:cNvSpPr txBox="1">
                <a:spLocks noRot="1" noChangeAspect="1" noMove="1" noResize="1" noEditPoints="1" noAdjustHandles="1" noChangeArrowheads="1" noChangeShapeType="1" noTextEdit="1"/>
              </p:cNvSpPr>
              <p:nvPr/>
            </p:nvSpPr>
            <p:spPr>
              <a:xfrm>
                <a:off x="2018660" y="4480378"/>
                <a:ext cx="254878" cy="369332"/>
              </a:xfrm>
              <a:prstGeom prst="rect">
                <a:avLst/>
              </a:prstGeom>
              <a:blipFill>
                <a:blip r:embed="rId8"/>
                <a:stretch>
                  <a:fillRect l="-18182" r="-18182" b="-32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C48B4D4D-D110-2E4E-6F18-86B1D1AD18F6}"/>
                  </a:ext>
                </a:extLst>
              </p:cNvPr>
              <p:cNvSpPr txBox="1"/>
              <p:nvPr/>
            </p:nvSpPr>
            <p:spPr>
              <a:xfrm>
                <a:off x="1985476" y="3855579"/>
                <a:ext cx="25487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19" name="文本框 18">
                <a:extLst>
                  <a:ext uri="{FF2B5EF4-FFF2-40B4-BE49-F238E27FC236}">
                    <a16:creationId xmlns:a16="http://schemas.microsoft.com/office/drawing/2014/main" id="{C48B4D4D-D110-2E4E-6F18-86B1D1AD18F6}"/>
                  </a:ext>
                </a:extLst>
              </p:cNvPr>
              <p:cNvSpPr txBox="1">
                <a:spLocks noRot="1" noChangeAspect="1" noMove="1" noResize="1" noEditPoints="1" noAdjustHandles="1" noChangeArrowheads="1" noChangeShapeType="1" noTextEdit="1"/>
              </p:cNvSpPr>
              <p:nvPr/>
            </p:nvSpPr>
            <p:spPr>
              <a:xfrm>
                <a:off x="1985476" y="3855579"/>
                <a:ext cx="254877" cy="369332"/>
              </a:xfrm>
              <a:prstGeom prst="rect">
                <a:avLst/>
              </a:prstGeom>
              <a:blipFill>
                <a:blip r:embed="rId9"/>
                <a:stretch>
                  <a:fillRect l="-23810" r="-23810"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25A1239B-52E6-7944-46CC-C2DD96C0D526}"/>
                  </a:ext>
                </a:extLst>
              </p:cNvPr>
              <p:cNvSpPr txBox="1"/>
              <p:nvPr/>
            </p:nvSpPr>
            <p:spPr>
              <a:xfrm>
                <a:off x="3744106" y="332397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a:latin typeface="Cambria Math" panose="02040503050406030204" pitchFamily="18" charset="0"/>
                        </a:rPr>
                        <m:t>1</m:t>
                      </m:r>
                      <m:r>
                        <a:rPr kumimoji="1" lang="en-US" altLang="zh-CN" sz="2400" b="0" i="1" smtClean="0">
                          <a:latin typeface="Cambria Math" panose="02040503050406030204" pitchFamily="18" charset="0"/>
                        </a:rPr>
                        <m:t>1</m:t>
                      </m:r>
                    </m:oMath>
                  </m:oMathPara>
                </a14:m>
                <a:endParaRPr kumimoji="1" lang="zh-CN" altLang="en-US" sz="2400" dirty="0"/>
              </a:p>
            </p:txBody>
          </p:sp>
        </mc:Choice>
        <mc:Fallback xmlns="">
          <p:sp>
            <p:nvSpPr>
              <p:cNvPr id="20" name="文本框 19">
                <a:extLst>
                  <a:ext uri="{FF2B5EF4-FFF2-40B4-BE49-F238E27FC236}">
                    <a16:creationId xmlns:a16="http://schemas.microsoft.com/office/drawing/2014/main" id="{25A1239B-52E6-7944-46CC-C2DD96C0D526}"/>
                  </a:ext>
                </a:extLst>
              </p:cNvPr>
              <p:cNvSpPr txBox="1">
                <a:spLocks noRot="1" noChangeAspect="1" noMove="1" noResize="1" noEditPoints="1" noAdjustHandles="1" noChangeArrowheads="1" noChangeShapeType="1" noTextEdit="1"/>
              </p:cNvSpPr>
              <p:nvPr/>
            </p:nvSpPr>
            <p:spPr>
              <a:xfrm>
                <a:off x="3744106" y="3323975"/>
                <a:ext cx="424796" cy="369332"/>
              </a:xfrm>
              <a:prstGeom prst="rect">
                <a:avLst/>
              </a:prstGeom>
              <a:blipFill>
                <a:blip r:embed="rId10"/>
                <a:stretch>
                  <a:fillRect l="-14286" r="-14286" b="-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69B4FC92-DD18-2978-3D5D-FF859CAD0054}"/>
                  </a:ext>
                </a:extLst>
              </p:cNvPr>
              <p:cNvSpPr txBox="1"/>
              <p:nvPr/>
            </p:nvSpPr>
            <p:spPr>
              <a:xfrm>
                <a:off x="4351212" y="3292475"/>
                <a:ext cx="42479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400" i="1" smtClean="0">
                          <a:latin typeface="Cambria Math" panose="02040503050406030204" pitchFamily="18" charset="0"/>
                        </a:rPr>
                        <m:t>1</m:t>
                      </m:r>
                      <m:r>
                        <a:rPr kumimoji="1" lang="en-US" altLang="zh-CN" sz="2400" b="0" i="1" smtClean="0">
                          <a:latin typeface="Cambria Math" panose="02040503050406030204" pitchFamily="18" charset="0"/>
                        </a:rPr>
                        <m:t>0</m:t>
                      </m:r>
                    </m:oMath>
                  </m:oMathPara>
                </a14:m>
                <a:endParaRPr kumimoji="1" lang="zh-CN" altLang="en-US" sz="2400" dirty="0"/>
              </a:p>
            </p:txBody>
          </p:sp>
        </mc:Choice>
        <mc:Fallback xmlns="">
          <p:sp>
            <p:nvSpPr>
              <p:cNvPr id="21" name="文本框 20">
                <a:extLst>
                  <a:ext uri="{FF2B5EF4-FFF2-40B4-BE49-F238E27FC236}">
                    <a16:creationId xmlns:a16="http://schemas.microsoft.com/office/drawing/2014/main" id="{69B4FC92-DD18-2978-3D5D-FF859CAD0054}"/>
                  </a:ext>
                </a:extLst>
              </p:cNvPr>
              <p:cNvSpPr txBox="1">
                <a:spLocks noRot="1" noChangeAspect="1" noMove="1" noResize="1" noEditPoints="1" noAdjustHandles="1" noChangeArrowheads="1" noChangeShapeType="1" noTextEdit="1"/>
              </p:cNvSpPr>
              <p:nvPr/>
            </p:nvSpPr>
            <p:spPr>
              <a:xfrm>
                <a:off x="4351212" y="3292475"/>
                <a:ext cx="424796" cy="369332"/>
              </a:xfrm>
              <a:prstGeom prst="rect">
                <a:avLst/>
              </a:prstGeom>
              <a:blipFill>
                <a:blip r:embed="rId11"/>
                <a:stretch>
                  <a:fillRect l="-14706" r="-14706" b="-3333"/>
                </a:stretch>
              </a:blipFill>
            </p:spPr>
            <p:txBody>
              <a:bodyPr/>
              <a:lstStyle/>
              <a:p>
                <a:r>
                  <a:rPr lang="zh-CN" altLang="en-US">
                    <a:noFill/>
                  </a:rPr>
                  <a:t> </a:t>
                </a:r>
              </a:p>
            </p:txBody>
          </p:sp>
        </mc:Fallback>
      </mc:AlternateContent>
      <p:sp>
        <p:nvSpPr>
          <p:cNvPr id="22" name="圆角矩形 21">
            <a:extLst>
              <a:ext uri="{FF2B5EF4-FFF2-40B4-BE49-F238E27FC236}">
                <a16:creationId xmlns:a16="http://schemas.microsoft.com/office/drawing/2014/main" id="{AE9C1294-D7EF-8366-684E-168790E481D3}"/>
              </a:ext>
            </a:extLst>
          </p:cNvPr>
          <p:cNvSpPr/>
          <p:nvPr/>
        </p:nvSpPr>
        <p:spPr>
          <a:xfrm>
            <a:off x="2491684" y="3820825"/>
            <a:ext cx="1008116" cy="94274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圆角矩形 22">
            <a:extLst>
              <a:ext uri="{FF2B5EF4-FFF2-40B4-BE49-F238E27FC236}">
                <a16:creationId xmlns:a16="http://schemas.microsoft.com/office/drawing/2014/main" id="{A473DBE8-086E-73C2-B975-A1BFAA8329C5}"/>
              </a:ext>
            </a:extLst>
          </p:cNvPr>
          <p:cNvSpPr/>
          <p:nvPr/>
        </p:nvSpPr>
        <p:spPr>
          <a:xfrm>
            <a:off x="3117673" y="4429829"/>
            <a:ext cx="1008116" cy="3905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9" name="直线箭头连接符 8">
            <a:extLst>
              <a:ext uri="{FF2B5EF4-FFF2-40B4-BE49-F238E27FC236}">
                <a16:creationId xmlns:a16="http://schemas.microsoft.com/office/drawing/2014/main" id="{7209612B-A1EF-596D-EA7A-FD62119041E4}"/>
              </a:ext>
            </a:extLst>
          </p:cNvPr>
          <p:cNvCxnSpPr/>
          <p:nvPr/>
        </p:nvCxnSpPr>
        <p:spPr>
          <a:xfrm flipH="1">
            <a:off x="2526506" y="4763570"/>
            <a:ext cx="450760" cy="684329"/>
          </a:xfrm>
          <a:prstGeom prst="straightConnector1">
            <a:avLst/>
          </a:prstGeom>
          <a:ln w="1905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2A22E63-BEF3-8236-C163-0DD800A9B8F1}"/>
                  </a:ext>
                </a:extLst>
              </p:cNvPr>
              <p:cNvSpPr txBox="1"/>
              <p:nvPr/>
            </p:nvSpPr>
            <p:spPr>
              <a:xfrm>
                <a:off x="2119588" y="5473723"/>
                <a:ext cx="7050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US" altLang="zh-CN" sz="2400" b="0" i="1" smtClean="0">
                              <a:solidFill>
                                <a:srgbClr val="0000FF"/>
                              </a:solidFill>
                              <a:latin typeface="Cambria Math" panose="02040503050406030204" pitchFamily="18" charset="0"/>
                              <a:ea typeface="KaiTi" panose="02010609060101010101" pitchFamily="49" charset="-122"/>
                            </a:rPr>
                          </m:ctrlPr>
                        </m:accPr>
                        <m:e>
                          <m:r>
                            <a:rPr lang="en-US" altLang="zh-CN" sz="2400" b="0" i="1" smtClean="0">
                              <a:solidFill>
                                <a:srgbClr val="0000FF"/>
                              </a:solidFill>
                              <a:latin typeface="Cambria Math" panose="02040503050406030204" pitchFamily="18" charset="0"/>
                              <a:ea typeface="KaiTi" panose="02010609060101010101" pitchFamily="49" charset="-122"/>
                            </a:rPr>
                            <m:t>𝐵</m:t>
                          </m:r>
                        </m:e>
                      </m:acc>
                    </m:oMath>
                  </m:oMathPara>
                </a14:m>
                <a:endParaRPr lang="zh-CN" altLang="en-US" sz="2400" dirty="0">
                  <a:solidFill>
                    <a:srgbClr val="0000FF"/>
                  </a:solidFill>
                </a:endParaRPr>
              </a:p>
            </p:txBody>
          </p:sp>
        </mc:Choice>
        <mc:Fallback xmlns="">
          <p:sp>
            <p:nvSpPr>
              <p:cNvPr id="28" name="文本框 27">
                <a:extLst>
                  <a:ext uri="{FF2B5EF4-FFF2-40B4-BE49-F238E27FC236}">
                    <a16:creationId xmlns:a16="http://schemas.microsoft.com/office/drawing/2014/main" id="{D2A22E63-BEF3-8236-C163-0DD800A9B8F1}"/>
                  </a:ext>
                </a:extLst>
              </p:cNvPr>
              <p:cNvSpPr txBox="1">
                <a:spLocks noRot="1" noChangeAspect="1" noMove="1" noResize="1" noEditPoints="1" noAdjustHandles="1" noChangeArrowheads="1" noChangeShapeType="1" noTextEdit="1"/>
              </p:cNvSpPr>
              <p:nvPr/>
            </p:nvSpPr>
            <p:spPr>
              <a:xfrm>
                <a:off x="2119588" y="5473723"/>
                <a:ext cx="705050" cy="461665"/>
              </a:xfrm>
              <a:prstGeom prst="rect">
                <a:avLst/>
              </a:prstGeom>
              <a:blipFill>
                <a:blip r:embed="rId12"/>
                <a:stretch>
                  <a:fillRect/>
                </a:stretch>
              </a:blipFill>
            </p:spPr>
            <p:txBody>
              <a:bodyPr/>
              <a:lstStyle/>
              <a:p>
                <a:r>
                  <a:rPr lang="zh-CN" altLang="en-US">
                    <a:noFill/>
                  </a:rPr>
                  <a:t> </a:t>
                </a:r>
              </a:p>
            </p:txBody>
          </p:sp>
        </mc:Fallback>
      </mc:AlternateContent>
      <p:cxnSp>
        <p:nvCxnSpPr>
          <p:cNvPr id="30" name="直线箭头连接符 29">
            <a:extLst>
              <a:ext uri="{FF2B5EF4-FFF2-40B4-BE49-F238E27FC236}">
                <a16:creationId xmlns:a16="http://schemas.microsoft.com/office/drawing/2014/main" id="{B43736A6-4ED3-3CAD-D2F2-BAF9F8998537}"/>
              </a:ext>
            </a:extLst>
          </p:cNvPr>
          <p:cNvCxnSpPr>
            <a:cxnSpLocks/>
          </p:cNvCxnSpPr>
          <p:nvPr/>
        </p:nvCxnSpPr>
        <p:spPr>
          <a:xfrm>
            <a:off x="3638466" y="4820405"/>
            <a:ext cx="190431" cy="404779"/>
          </a:xfrm>
          <a:prstGeom prst="straightConnector1">
            <a:avLst/>
          </a:pr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22D6A7D0-3EE3-7409-67B1-628122B31529}"/>
                  </a:ext>
                </a:extLst>
              </p:cNvPr>
              <p:cNvSpPr txBox="1"/>
              <p:nvPr/>
            </p:nvSpPr>
            <p:spPr>
              <a:xfrm>
                <a:off x="3499800" y="5270533"/>
                <a:ext cx="705050"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ea typeface="KaiTi" panose="02010609060101010101" pitchFamily="49" charset="-122"/>
                        </a:rPr>
                        <m:t>𝐴𝐶</m:t>
                      </m:r>
                    </m:oMath>
                  </m:oMathPara>
                </a14:m>
                <a:endParaRPr lang="zh-CN" altLang="en-US" sz="2400" dirty="0">
                  <a:solidFill>
                    <a:srgbClr val="FF0000"/>
                  </a:solidFill>
                </a:endParaRPr>
              </a:p>
            </p:txBody>
          </p:sp>
        </mc:Choice>
        <mc:Fallback xmlns="">
          <p:sp>
            <p:nvSpPr>
              <p:cNvPr id="31" name="文本框 30">
                <a:extLst>
                  <a:ext uri="{FF2B5EF4-FFF2-40B4-BE49-F238E27FC236}">
                    <a16:creationId xmlns:a16="http://schemas.microsoft.com/office/drawing/2014/main" id="{22D6A7D0-3EE3-7409-67B1-628122B31529}"/>
                  </a:ext>
                </a:extLst>
              </p:cNvPr>
              <p:cNvSpPr txBox="1">
                <a:spLocks noRot="1" noChangeAspect="1" noMove="1" noResize="1" noEditPoints="1" noAdjustHandles="1" noChangeArrowheads="1" noChangeShapeType="1" noTextEdit="1"/>
              </p:cNvSpPr>
              <p:nvPr/>
            </p:nvSpPr>
            <p:spPr>
              <a:xfrm>
                <a:off x="3499800" y="5270533"/>
                <a:ext cx="705050" cy="461665"/>
              </a:xfrm>
              <a:prstGeom prst="rect">
                <a:avLst/>
              </a:prstGeom>
              <a:blipFill>
                <a:blip r:embed="rId13"/>
                <a:stretch>
                  <a:fillRect/>
                </a:stretch>
              </a:blipFill>
            </p:spPr>
            <p:txBody>
              <a:bodyPr/>
              <a:lstStyle/>
              <a:p>
                <a:r>
                  <a:rPr lang="zh-CN" altLang="en-US">
                    <a:noFill/>
                  </a:rPr>
                  <a:t> </a:t>
                </a:r>
              </a:p>
            </p:txBody>
          </p:sp>
        </mc:Fallback>
      </mc:AlternateContent>
      <p:sp>
        <p:nvSpPr>
          <p:cNvPr id="33" name="右箭头 32">
            <a:extLst>
              <a:ext uri="{FF2B5EF4-FFF2-40B4-BE49-F238E27FC236}">
                <a16:creationId xmlns:a16="http://schemas.microsoft.com/office/drawing/2014/main" id="{3E06CFAD-5D34-99AC-4924-3F7B17DD22A6}"/>
              </a:ext>
            </a:extLst>
          </p:cNvPr>
          <p:cNvSpPr/>
          <p:nvPr/>
        </p:nvSpPr>
        <p:spPr>
          <a:xfrm>
            <a:off x="5827091" y="4013283"/>
            <a:ext cx="609600" cy="29663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34" name="表格 33">
                <a:extLst>
                  <a:ext uri="{FF2B5EF4-FFF2-40B4-BE49-F238E27FC236}">
                    <a16:creationId xmlns:a16="http://schemas.microsoft.com/office/drawing/2014/main" id="{7F3E925B-A82B-EA87-40B3-22D230643CB9}"/>
                  </a:ext>
                </a:extLst>
              </p:cNvPr>
              <p:cNvGraphicFramePr>
                <a:graphicFrameLocks noGrp="1"/>
              </p:cNvGraphicFramePr>
              <p:nvPr>
                <p:extLst>
                  <p:ext uri="{D42A27DB-BD31-4B8C-83A1-F6EECF244321}">
                    <p14:modId xmlns:p14="http://schemas.microsoft.com/office/powerpoint/2010/main" val="1634749237"/>
                  </p:ext>
                </p:extLst>
              </p:nvPr>
            </p:nvGraphicFramePr>
            <p:xfrm>
              <a:off x="7228572" y="3610643"/>
              <a:ext cx="3283018" cy="1364488"/>
            </p:xfrm>
            <a:graphic>
              <a:graphicData uri="http://schemas.openxmlformats.org/drawingml/2006/table">
                <a:tbl>
                  <a:tblPr firstRow="1" bandRow="1">
                    <a:tableStyleId>{5C22544A-7EE6-4342-B048-85BDC9FD1C3A}</a:tableStyleId>
                  </a:tblPr>
                  <a:tblGrid>
                    <a:gridCol w="3283018">
                      <a:extLst>
                        <a:ext uri="{9D8B030D-6E8A-4147-A177-3AD203B41FA5}">
                          <a16:colId xmlns:a16="http://schemas.microsoft.com/office/drawing/2014/main" val="3403849875"/>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ea typeface="KaiTi" panose="02010609060101010101" pitchFamily="49" charset="-122"/>
                                      </a:rPr>
                                    </m:ctrlPr>
                                  </m:dPr>
                                  <m:e>
                                    <m:m>
                                      <m:mPr>
                                        <m:mcs>
                                          <m:mc>
                                            <m:mcPr>
                                              <m:count m:val="1"/>
                                              <m:mcJc m:val="center"/>
                                            </m:mcPr>
                                          </m:mc>
                                        </m:mcs>
                                        <m:ctrlPr>
                                          <a:rPr lang="en-US" altLang="zh-CN" sz="2400" b="0" i="1" smtClean="0">
                                            <a:latin typeface="Cambria Math" panose="02040503050406030204" pitchFamily="18" charset="0"/>
                                            <a:ea typeface="KaiTi" panose="02010609060101010101" pitchFamily="49" charset="-122"/>
                                          </a:rPr>
                                        </m:ctrlPr>
                                      </m:mPr>
                                      <m:mr>
                                        <m:e>
                                          <m:r>
                                            <m:rPr>
                                              <m:brk m:alnAt="7"/>
                                            </m:rPr>
                                            <a:rPr lang="en-US" altLang="zh-CN" sz="2400" b="0" i="1" smtClean="0">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𝐴𝐶</m:t>
                                          </m:r>
                                        </m:e>
                                      </m:mr>
                                      <m:mr>
                                        <m:e>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=0</m:t>
                                          </m:r>
                                          <m:r>
                                            <a:rPr lang="zh-CN" altLang="en-US" sz="2400" b="0" i="1" smtClean="0">
                                              <a:latin typeface="Cambria Math" panose="02040503050406030204" pitchFamily="18" charset="0"/>
                                              <a:ea typeface="KaiTi" panose="02010609060101010101" pitchFamily="49" charset="-122"/>
                                            </a:rPr>
                                            <m:t>          </m:t>
                                          </m:r>
                                        </m:e>
                                      </m:mr>
                                    </m:m>
                                  </m:e>
                                </m:d>
                              </m:oMath>
                            </m:oMathPara>
                          </a14:m>
                          <a:endParaRPr lang="zh-CN" altLang="en-US" sz="24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34" name="表格 33">
                <a:extLst>
                  <a:ext uri="{FF2B5EF4-FFF2-40B4-BE49-F238E27FC236}">
                    <a16:creationId xmlns:a16="http://schemas.microsoft.com/office/drawing/2014/main" id="{7F3E925B-A82B-EA87-40B3-22D230643CB9}"/>
                  </a:ext>
                </a:extLst>
              </p:cNvPr>
              <p:cNvGraphicFramePr>
                <a:graphicFrameLocks noGrp="1"/>
              </p:cNvGraphicFramePr>
              <p:nvPr>
                <p:extLst>
                  <p:ext uri="{D42A27DB-BD31-4B8C-83A1-F6EECF244321}">
                    <p14:modId xmlns:p14="http://schemas.microsoft.com/office/powerpoint/2010/main" val="1634749237"/>
                  </p:ext>
                </p:extLst>
              </p:nvPr>
            </p:nvGraphicFramePr>
            <p:xfrm>
              <a:off x="7228572" y="3610643"/>
              <a:ext cx="3283018" cy="1364488"/>
            </p:xfrm>
            <a:graphic>
              <a:graphicData uri="http://schemas.openxmlformats.org/drawingml/2006/table">
                <a:tbl>
                  <a:tblPr firstRow="1" bandRow="1">
                    <a:tableStyleId>{5C22544A-7EE6-4342-B048-85BDC9FD1C3A}</a:tableStyleId>
                  </a:tblPr>
                  <a:tblGrid>
                    <a:gridCol w="3283018">
                      <a:extLst>
                        <a:ext uri="{9D8B030D-6E8A-4147-A177-3AD203B41FA5}">
                          <a16:colId xmlns:a16="http://schemas.microsoft.com/office/drawing/2014/main" val="3403849875"/>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907288">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14"/>
                          <a:stretch>
                            <a:fillRect l="-386" t="-201389" r="-772" b="-263889"/>
                          </a:stretch>
                        </a:blipFill>
                      </a:tcPr>
                    </a:tc>
                    <a:extLst>
                      <a:ext uri="{0D108BD9-81ED-4DB2-BD59-A6C34878D82A}">
                        <a16:rowId xmlns:a16="http://schemas.microsoft.com/office/drawing/2014/main" val="2905675350"/>
                      </a:ext>
                    </a:extLst>
                  </a:tr>
                </a:tbl>
              </a:graphicData>
            </a:graphic>
          </p:graphicFrame>
        </mc:Fallback>
      </mc:AlternateContent>
      <p:sp>
        <p:nvSpPr>
          <p:cNvPr id="35" name="灯片编号占位符 34">
            <a:extLst>
              <a:ext uri="{FF2B5EF4-FFF2-40B4-BE49-F238E27FC236}">
                <a16:creationId xmlns:a16="http://schemas.microsoft.com/office/drawing/2014/main" id="{200E56EF-064E-D280-DA05-9223766B36AC}"/>
              </a:ext>
            </a:extLst>
          </p:cNvPr>
          <p:cNvSpPr>
            <a:spLocks noGrp="1"/>
          </p:cNvSpPr>
          <p:nvPr>
            <p:ph type="sldNum" sz="quarter" idx="12"/>
          </p:nvPr>
        </p:nvSpPr>
        <p:spPr/>
        <p:txBody>
          <a:bodyPr/>
          <a:lstStyle/>
          <a:p>
            <a:fld id="{392CBAA0-59E6-204E-8F03-85E5040D48B8}" type="slidenum">
              <a:rPr kumimoji="1" lang="zh-CN" altLang="en-US" smtClean="0"/>
              <a:t>67</a:t>
            </a:fld>
            <a:r>
              <a:rPr kumimoji="1" lang="en-US" altLang="zh-CN"/>
              <a:t>/90</a:t>
            </a:r>
            <a:endParaRPr kumimoji="1" lang="zh-CN" altLang="en-US" dirty="0"/>
          </a:p>
        </p:txBody>
      </p:sp>
    </p:spTree>
    <p:extLst>
      <p:ext uri="{BB962C8B-B14F-4D97-AF65-F5344CB8AC3E}">
        <p14:creationId xmlns:p14="http://schemas.microsoft.com/office/powerpoint/2010/main" val="32279536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逻辑代数的基本概念、公式和定理</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逻辑函数的化简方法</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几种表示逻辑函数的方法</a:t>
            </a:r>
            <a:endParaRPr kumimoji="1" lang="en-US" altLang="zh-CN" sz="2400" dirty="0">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A3762FCC-BC81-98D0-991E-5CE857A0616A}"/>
              </a:ext>
            </a:extLst>
          </p:cNvPr>
          <p:cNvSpPr>
            <a:spLocks noGrp="1"/>
          </p:cNvSpPr>
          <p:nvPr>
            <p:ph type="sldNum" sz="quarter" idx="12"/>
          </p:nvPr>
        </p:nvSpPr>
        <p:spPr/>
        <p:txBody>
          <a:bodyPr/>
          <a:lstStyle/>
          <a:p>
            <a:fld id="{392CBAA0-59E6-204E-8F03-85E5040D48B8}" type="slidenum">
              <a:rPr kumimoji="1" lang="zh-CN" altLang="en-US" smtClean="0"/>
              <a:t>68</a:t>
            </a:fld>
            <a:r>
              <a:rPr kumimoji="1" lang="en-US" altLang="zh-CN"/>
              <a:t>/90</a:t>
            </a:r>
            <a:endParaRPr kumimoji="1" lang="zh-CN" altLang="en-US" dirty="0"/>
          </a:p>
        </p:txBody>
      </p:sp>
    </p:spTree>
    <p:extLst>
      <p:ext uri="{BB962C8B-B14F-4D97-AF65-F5344CB8AC3E}">
        <p14:creationId xmlns:p14="http://schemas.microsoft.com/office/powerpoint/2010/main" val="37149398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几种表示逻辑函数的方法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2436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真值表</a:t>
            </a:r>
            <a:r>
              <a:rPr kumimoji="1" lang="zh-CN" altLang="en-US" sz="2800" dirty="0">
                <a:latin typeface="Myriad Pro" panose="020B0503030403020204" pitchFamily="34" charset="0"/>
                <a:ea typeface="Songti SC" panose="02010600040101010101" pitchFamily="2" charset="-122"/>
              </a:rPr>
              <a:t>、卡诺图、表达式、逻辑图、波形图、</a:t>
            </a:r>
            <a:r>
              <a:rPr kumimoji="1" lang="en-US" altLang="zh-CN" sz="2800" dirty="0">
                <a:latin typeface="Myriad Pro" panose="020B0503030403020204" pitchFamily="34" charset="0"/>
                <a:ea typeface="Songti SC" panose="02010600040101010101" pitchFamily="2" charset="-122"/>
              </a:rPr>
              <a:t>HDL</a:t>
            </a:r>
            <a:r>
              <a:rPr kumimoji="1" lang="zh-CN" altLang="en-US" sz="2800" dirty="0">
                <a:latin typeface="Myriad Pro" panose="020B0503030403020204" pitchFamily="34" charset="0"/>
                <a:ea typeface="Songti SC" panose="02010600040101010101" pitchFamily="2" charset="-122"/>
              </a:rPr>
              <a:t>语言（硬件语言）描述</a:t>
            </a:r>
            <a:endParaRPr kumimoji="1" lang="en-US" altLang="zh-CN" sz="2800" dirty="0">
              <a:latin typeface="Myriad Pro" panose="020B0503030403020204" pitchFamily="34" charset="0"/>
              <a:ea typeface="Songti SC" panose="02010600040101010101" pitchFamily="2" charset="-122"/>
            </a:endParaRPr>
          </a:p>
        </p:txBody>
      </p:sp>
      <p:sp>
        <p:nvSpPr>
          <p:cNvPr id="7" name="文本框 6">
            <a:extLst>
              <a:ext uri="{FF2B5EF4-FFF2-40B4-BE49-F238E27FC236}">
                <a16:creationId xmlns:a16="http://schemas.microsoft.com/office/drawing/2014/main" id="{92866184-2859-AAB5-5D41-2AFD91291E2D}"/>
              </a:ext>
            </a:extLst>
          </p:cNvPr>
          <p:cNvSpPr txBox="1"/>
          <p:nvPr/>
        </p:nvSpPr>
        <p:spPr>
          <a:xfrm>
            <a:off x="0" y="1754181"/>
            <a:ext cx="12192000" cy="4704108"/>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真值表</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把变量的各种可能取值与相应的函数值，以表格形式一一列举出来</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优点</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 直观明了。在许多数字集成电路手册中，常常都以不同形式的真值表，给出器件的逻辑功能</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优点</a:t>
            </a:r>
            <a:r>
              <a:rPr kumimoji="1" lang="en-US" altLang="zh-CN" sz="2400" dirty="0">
                <a:latin typeface="KaiTi" panose="02010609060101010101" pitchFamily="49" charset="-122"/>
                <a:ea typeface="KaiTi" panose="02010609060101010101" pitchFamily="49" charset="-122"/>
              </a:rPr>
              <a:t>2.</a:t>
            </a:r>
            <a:r>
              <a:rPr kumimoji="1" lang="zh-CN" altLang="en-US" sz="2400" dirty="0">
                <a:latin typeface="KaiTi" panose="02010609060101010101" pitchFamily="49" charset="-122"/>
                <a:ea typeface="KaiTi" panose="02010609060101010101" pitchFamily="49" charset="-122"/>
              </a:rPr>
              <a:t> 把一个实际逻辑问题抽象成为数学表达形式时，使用真值表是最方便的。一般在数字电路逻辑设计过程中，第一步就是列出真值表，在分析数字电路逻辑功能时，最后也要列出真值表</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缺点</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 难以用逻辑代数的公式和定理进行运算和变换</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缺点</a:t>
            </a:r>
            <a:r>
              <a:rPr kumimoji="1" lang="en-US" altLang="zh-CN" sz="2400" dirty="0">
                <a:latin typeface="KaiTi" panose="02010609060101010101" pitchFamily="49" charset="-122"/>
                <a:ea typeface="KaiTi" panose="02010609060101010101" pitchFamily="49" charset="-122"/>
              </a:rPr>
              <a:t>2.</a:t>
            </a:r>
            <a:r>
              <a:rPr kumimoji="1" lang="zh-CN" altLang="en-US" sz="2400" dirty="0">
                <a:latin typeface="KaiTi" panose="02010609060101010101" pitchFamily="49" charset="-122"/>
                <a:ea typeface="KaiTi" panose="02010609060101010101" pitchFamily="49" charset="-122"/>
              </a:rPr>
              <a:t> 当变量比较多时，列真值表会十分繁琐。为简单起见，在真值表中只列出使函数值为</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的输入变量取值</a:t>
            </a:r>
            <a:endParaRPr kumimoji="1" lang="en-US" altLang="zh-CN" sz="2400" dirty="0">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D2BF6FCA-97DD-5E7D-B632-2674A784D312}"/>
              </a:ext>
            </a:extLst>
          </p:cNvPr>
          <p:cNvSpPr>
            <a:spLocks noGrp="1"/>
          </p:cNvSpPr>
          <p:nvPr>
            <p:ph type="sldNum" sz="quarter" idx="12"/>
          </p:nvPr>
        </p:nvSpPr>
        <p:spPr/>
        <p:txBody>
          <a:bodyPr/>
          <a:lstStyle/>
          <a:p>
            <a:fld id="{392CBAA0-59E6-204E-8F03-85E5040D48B8}" type="slidenum">
              <a:rPr kumimoji="1" lang="zh-CN" altLang="en-US" smtClean="0"/>
              <a:t>69</a:t>
            </a:fld>
            <a:r>
              <a:rPr kumimoji="1" lang="en-US" altLang="zh-CN"/>
              <a:t>/90</a:t>
            </a:r>
            <a:endParaRPr kumimoji="1" lang="zh-CN" altLang="en-US" dirty="0"/>
          </a:p>
        </p:txBody>
      </p:sp>
    </p:spTree>
    <p:extLst>
      <p:ext uri="{BB962C8B-B14F-4D97-AF65-F5344CB8AC3E}">
        <p14:creationId xmlns:p14="http://schemas.microsoft.com/office/powerpoint/2010/main" val="40060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逻辑变量与逻辑函数</a:t>
            </a: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758D372F-EFA5-5A41-B7AA-801EC73DED5A}"/>
                  </a:ext>
                </a:extLst>
              </p:cNvPr>
              <p:cNvSpPr txBox="1"/>
              <p:nvPr/>
            </p:nvSpPr>
            <p:spPr>
              <a:xfrm>
                <a:off x="0" y="853282"/>
                <a:ext cx="12192000" cy="4240071"/>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逻辑变量</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取值十分简单，在二值逻辑中，只有</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和</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两个取值</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和</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没有数值大小，所表示的是事物相互对立又联系着的两个方面，即两个状态</a:t>
                </a:r>
                <a:endParaRPr kumimoji="1" lang="en-US" altLang="zh-CN" sz="2400" dirty="0">
                  <a:latin typeface="KaiTi" panose="02010609060101010101" pitchFamily="49" charset="-122"/>
                  <a:ea typeface="KaiTi" panose="02010609060101010101" pitchFamily="49" charset="-122"/>
                </a:endParaRPr>
              </a:p>
              <a:p>
                <a:pPr marL="342900" indent="-342900">
                  <a:lnSpc>
                    <a:spcPct val="114000"/>
                  </a:lnSpc>
                  <a:spcBef>
                    <a:spcPts val="24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逻辑函数</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输入逻辑变量</a:t>
                </a:r>
                <a14:m>
                  <m:oMath xmlns:m="http://schemas.openxmlformats.org/officeDocument/2006/math">
                    <m:r>
                      <a:rPr kumimoji="1" lang="zh-CN" altLang="en-US" sz="2400" b="0" i="0" smtClean="0">
                        <a:latin typeface="Cambria Math" panose="02040503050406030204" pitchFamily="18" charset="0"/>
                        <a:ea typeface="Songti SC" panose="02010600040101010101" pitchFamily="2" charset="-122"/>
                      </a:rPr>
                      <m:t> </m:t>
                    </m:r>
                    <m:r>
                      <a:rPr kumimoji="1" lang="en-US" altLang="zh-CN" sz="2400" i="1">
                        <a:latin typeface="Cambria Math" panose="02040503050406030204" pitchFamily="18" charset="0"/>
                        <a:ea typeface="Songti SC" panose="02010600040101010101" pitchFamily="2" charset="-122"/>
                      </a:rPr>
                      <m:t>𝐴</m:t>
                    </m:r>
                    <m:r>
                      <a:rPr kumimoji="1" lang="en-US" altLang="zh-CN" sz="2400" b="0" i="0" smtClean="0">
                        <a:latin typeface="Cambria Math" panose="02040503050406030204" pitchFamily="18" charset="0"/>
                        <a:ea typeface="Songti SC" panose="02010600040101010101" pitchFamily="2" charset="-122"/>
                      </a:rPr>
                      <m:t>,</m:t>
                    </m:r>
                    <m:r>
                      <a:rPr kumimoji="1" lang="en-US" altLang="zh-CN" sz="2400" i="1">
                        <a:latin typeface="Cambria Math" panose="02040503050406030204" pitchFamily="18" charset="0"/>
                        <a:ea typeface="Songti SC" panose="02010600040101010101" pitchFamily="2" charset="-122"/>
                      </a:rPr>
                      <m:t>𝐵</m:t>
                    </m:r>
                  </m:oMath>
                </a14:m>
                <a:r>
                  <a:rPr kumimoji="1" lang="zh-CN" altLang="en-US" sz="2400" dirty="0">
                    <a:latin typeface="KaiTi" panose="02010609060101010101" pitchFamily="49" charset="-122"/>
                    <a:ea typeface="KaiTi" panose="02010609060101010101" pitchFamily="49" charset="-122"/>
                  </a:rPr>
                  <a:t>，输出逻辑变量</a:t>
                </a:r>
                <a14:m>
                  <m:oMath xmlns:m="http://schemas.openxmlformats.org/officeDocument/2006/math">
                    <m:sSub>
                      <m:sSubPr>
                        <m:ctrlPr>
                          <a:rPr kumimoji="1" lang="en-US" altLang="zh-CN" sz="2400" i="1">
                            <a:latin typeface="Cambria Math" panose="02040503050406030204" pitchFamily="18" charset="0"/>
                            <a:ea typeface="Songti SC" panose="02010600040101010101" pitchFamily="2" charset="-122"/>
                          </a:rPr>
                        </m:ctrlPr>
                      </m:sSubPr>
                      <m:e>
                        <m:sSub>
                          <m:sSubPr>
                            <m:ctrlPr>
                              <a:rPr kumimoji="1" lang="en-US" altLang="zh-CN" sz="2400" b="0" i="1" smtClean="0">
                                <a:latin typeface="Cambria Math" panose="02040503050406030204" pitchFamily="18" charset="0"/>
                                <a:ea typeface="Songti SC" panose="02010600040101010101" pitchFamily="2" charset="-122"/>
                              </a:rPr>
                            </m:ctrlPr>
                          </m:sSubPr>
                          <m:e>
                            <m:r>
                              <a:rPr kumimoji="1" lang="zh-CN" altLang="en-US" sz="2400" b="0" i="1" smtClean="0">
                                <a:latin typeface="Cambria Math" panose="02040503050406030204" pitchFamily="18" charset="0"/>
                                <a:ea typeface="Songti SC" panose="02010600040101010101" pitchFamily="2" charset="-122"/>
                              </a:rPr>
                              <m:t> </m:t>
                            </m:r>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1</m:t>
                            </m:r>
                          </m:sub>
                        </m:sSub>
                        <m:r>
                          <a:rPr kumimoji="1" lang="en-US" altLang="zh-CN" sz="2400" b="0" i="1" smtClean="0">
                            <a:latin typeface="Cambria Math" panose="02040503050406030204" pitchFamily="18" charset="0"/>
                            <a:ea typeface="Songti SC" panose="02010600040101010101" pitchFamily="2" charset="-122"/>
                          </a:rPr>
                          <m:t>,</m:t>
                        </m:r>
                        <m:sSub>
                          <m:sSubPr>
                            <m:ctrlPr>
                              <a:rPr kumimoji="1" lang="en-US" altLang="zh-CN" sz="2400" b="0" i="1" smtClean="0">
                                <a:latin typeface="Cambria Math" panose="02040503050406030204" pitchFamily="18" charset="0"/>
                                <a:ea typeface="Songti SC" panose="02010600040101010101" pitchFamily="2" charset="-122"/>
                              </a:rPr>
                            </m:ctrlPr>
                          </m:sSubPr>
                          <m:e>
                            <m:r>
                              <a:rPr kumimoji="1" lang="en-US" altLang="zh-CN" sz="2400" b="0" i="1" smtClean="0">
                                <a:latin typeface="Cambria Math" panose="02040503050406030204" pitchFamily="18" charset="0"/>
                                <a:ea typeface="Songti SC" panose="02010600040101010101" pitchFamily="2" charset="-122"/>
                              </a:rPr>
                              <m:t>𝑌</m:t>
                            </m:r>
                          </m:e>
                          <m:sub>
                            <m:r>
                              <a:rPr kumimoji="1" lang="en-US" altLang="zh-CN" sz="2400" b="0" i="1" smtClean="0">
                                <a:latin typeface="Cambria Math" panose="02040503050406030204" pitchFamily="18" charset="0"/>
                                <a:ea typeface="Songti SC" panose="02010600040101010101" pitchFamily="2" charset="-122"/>
                              </a:rPr>
                              <m:t>2</m:t>
                            </m:r>
                          </m:sub>
                        </m:sSub>
                        <m:r>
                          <a:rPr kumimoji="1" lang="en-US" altLang="zh-CN" sz="2400" b="0" i="1" smtClean="0">
                            <a:latin typeface="Cambria Math" panose="02040503050406030204" pitchFamily="18" charset="0"/>
                            <a:ea typeface="Songti SC" panose="02010600040101010101" pitchFamily="2" charset="-122"/>
                          </a:rPr>
                          <m:t>,</m:t>
                        </m:r>
                        <m:r>
                          <a:rPr kumimoji="1" lang="en-US" altLang="zh-CN" sz="2400" i="1">
                            <a:latin typeface="Cambria Math" panose="02040503050406030204" pitchFamily="18" charset="0"/>
                            <a:ea typeface="Songti SC" panose="02010600040101010101" pitchFamily="2" charset="-122"/>
                          </a:rPr>
                          <m:t>𝑌</m:t>
                        </m:r>
                      </m:e>
                      <m:sub>
                        <m:r>
                          <a:rPr kumimoji="1" lang="en-US" altLang="zh-CN" sz="2400" i="1">
                            <a:latin typeface="Cambria Math" panose="02040503050406030204" pitchFamily="18" charset="0"/>
                            <a:ea typeface="Songti SC" panose="02010600040101010101" pitchFamily="2" charset="-122"/>
                          </a:rPr>
                          <m:t>3</m:t>
                        </m:r>
                      </m:sub>
                    </m:sSub>
                  </m:oMath>
                </a14:m>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如果输入逻辑变量的取值确定之后，输出逻辑变量的值也被唯一确定了，那么称</a:t>
                </a:r>
                <a14:m>
                  <m:oMath xmlns:m="http://schemas.openxmlformats.org/officeDocument/2006/math">
                    <m:r>
                      <a:rPr kumimoji="1" lang="zh-CN" altLang="en-US" sz="2400" b="0" i="0" smtClean="0">
                        <a:latin typeface="Cambria Math" panose="02040503050406030204" pitchFamily="18" charset="0"/>
                        <a:ea typeface="KaiTi" panose="02010609060101010101" pitchFamily="49" charset="-122"/>
                      </a:rPr>
                      <m:t> </m:t>
                    </m:r>
                    <m:r>
                      <a:rPr kumimoji="1" lang="en-US" altLang="zh-CN" sz="2400" b="0" i="1" smtClean="0">
                        <a:latin typeface="Cambria Math" panose="02040503050406030204" pitchFamily="18" charset="0"/>
                        <a:ea typeface="KaiTi" panose="02010609060101010101" pitchFamily="49" charset="-122"/>
                      </a:rPr>
                      <m:t>𝑌</m:t>
                    </m:r>
                    <m:r>
                      <a:rPr kumimoji="1" lang="zh-CN" altLang="en-US" sz="2400" b="0" i="1"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是</a:t>
                </a:r>
                <a14:m>
                  <m:oMath xmlns:m="http://schemas.openxmlformats.org/officeDocument/2006/math">
                    <m:r>
                      <a:rPr kumimoji="1" lang="en-US" altLang="zh-CN" sz="2400" b="0" i="1" dirty="0" smtClean="0">
                        <a:latin typeface="Cambria Math" panose="02040503050406030204" pitchFamily="18" charset="0"/>
                        <a:ea typeface="KaiTi" panose="02010609060101010101" pitchFamily="49" charset="-122"/>
                      </a:rPr>
                      <m:t>𝐴</m:t>
                    </m:r>
                    <m:r>
                      <a:rPr kumimoji="1" lang="en-US" altLang="zh-CN" sz="2400" b="0" i="1" dirty="0" smtClean="0">
                        <a:latin typeface="Cambria Math" panose="02040503050406030204" pitchFamily="18" charset="0"/>
                        <a:ea typeface="KaiTi" panose="02010609060101010101" pitchFamily="49" charset="-122"/>
                      </a:rPr>
                      <m:t>,</m:t>
                    </m:r>
                    <m:r>
                      <a:rPr kumimoji="1" lang="zh-CN" altLang="en-US" sz="2400" b="0" i="1" dirty="0" smtClean="0">
                        <a:latin typeface="Cambria Math" panose="02040503050406030204" pitchFamily="18" charset="0"/>
                        <a:ea typeface="KaiTi" panose="02010609060101010101" pitchFamily="49" charset="-122"/>
                      </a:rPr>
                      <m:t> </m:t>
                    </m:r>
                    <m:r>
                      <a:rPr kumimoji="1" lang="en-US" altLang="zh-CN" sz="2400" b="0" i="1" dirty="0" smtClean="0">
                        <a:latin typeface="Cambria Math" panose="02040503050406030204" pitchFamily="18" charset="0"/>
                        <a:ea typeface="KaiTi" panose="02010609060101010101" pitchFamily="49" charset="-122"/>
                      </a:rPr>
                      <m:t>𝐵</m:t>
                    </m:r>
                    <m:r>
                      <a:rPr kumimoji="1" lang="en-US" altLang="zh-CN" sz="2400" b="0" i="1" dirty="0" smtClean="0">
                        <a:latin typeface="Cambria Math" panose="02040503050406030204" pitchFamily="18" charset="0"/>
                        <a:ea typeface="KaiTi" panose="02010609060101010101" pitchFamily="49" charset="-122"/>
                      </a:rPr>
                      <m:t>,…</m:t>
                    </m:r>
                    <m:r>
                      <a:rPr kumimoji="1" lang="zh-CN" altLang="en-US" sz="2400" b="0" i="1" dirty="0" smtClean="0">
                        <a:latin typeface="Cambria Math" panose="02040503050406030204" pitchFamily="18" charset="0"/>
                        <a:ea typeface="KaiTi" panose="02010609060101010101" pitchFamily="49" charset="-122"/>
                      </a:rPr>
                      <m:t> </m:t>
                    </m:r>
                  </m:oMath>
                </a14:m>
                <a:r>
                  <a:rPr kumimoji="1" lang="zh-CN" altLang="en-US" sz="2400" dirty="0">
                    <a:latin typeface="KaiTi" panose="02010609060101010101" pitchFamily="49" charset="-122"/>
                    <a:ea typeface="KaiTi" panose="02010609060101010101" pitchFamily="49" charset="-122"/>
                  </a:rPr>
                  <a:t>的逻辑函数</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一般情况下，常用真值表描述变量取值和函数值之间的对应关系，穷举法</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9" name="文本框 8">
                <a:extLst>
                  <a:ext uri="{FF2B5EF4-FFF2-40B4-BE49-F238E27FC236}">
                    <a16:creationId xmlns:a16="http://schemas.microsoft.com/office/drawing/2014/main" id="{758D372F-EFA5-5A41-B7AA-801EC73DED5A}"/>
                  </a:ext>
                </a:extLst>
              </p:cNvPr>
              <p:cNvSpPr txBox="1">
                <a:spLocks noRot="1" noChangeAspect="1" noMove="1" noResize="1" noEditPoints="1" noAdjustHandles="1" noChangeArrowheads="1" noChangeShapeType="1" noTextEdit="1"/>
              </p:cNvSpPr>
              <p:nvPr/>
            </p:nvSpPr>
            <p:spPr>
              <a:xfrm>
                <a:off x="0" y="853282"/>
                <a:ext cx="12192000" cy="4240071"/>
              </a:xfrm>
              <a:prstGeom prst="rect">
                <a:avLst/>
              </a:prstGeom>
              <a:blipFill>
                <a:blip r:embed="rId2"/>
                <a:stretch>
                  <a:fillRect l="-938" t="-597" b="-20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CF11798D-12E7-5542-B2A9-0F80888708D1}"/>
                  </a:ext>
                </a:extLst>
              </p:cNvPr>
              <p:cNvSpPr txBox="1"/>
              <p:nvPr/>
            </p:nvSpPr>
            <p:spPr>
              <a:xfrm>
                <a:off x="4898652" y="5573831"/>
                <a:ext cx="2394695"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0" i="1" smtClean="0">
                          <a:latin typeface="Cambria Math" panose="02040503050406030204" pitchFamily="18" charset="0"/>
                        </a:rPr>
                        <m:t>𝑌</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𝐹</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𝐴</m:t>
                      </m:r>
                      <m:r>
                        <a:rPr kumimoji="1" lang="en-US" altLang="zh-CN" sz="2800" b="0" i="1" smtClean="0">
                          <a:latin typeface="Cambria Math" panose="02040503050406030204" pitchFamily="18" charset="0"/>
                        </a:rPr>
                        <m:t>,</m:t>
                      </m:r>
                      <m:r>
                        <a:rPr kumimoji="1" lang="zh-CN" altLang="en-US" sz="2800" b="0" i="1" smtClean="0">
                          <a:latin typeface="Cambria Math" panose="02040503050406030204" pitchFamily="18" charset="0"/>
                        </a:rPr>
                        <m:t> </m:t>
                      </m:r>
                      <m:r>
                        <a:rPr kumimoji="1" lang="en-US" altLang="zh-CN" sz="2800" b="0" i="1" smtClean="0">
                          <a:latin typeface="Cambria Math" panose="02040503050406030204" pitchFamily="18" charset="0"/>
                        </a:rPr>
                        <m:t>𝐵</m:t>
                      </m:r>
                      <m:r>
                        <a:rPr kumimoji="1" lang="en-US" altLang="zh-CN" sz="2800" b="0" i="1" smtClean="0">
                          <a:latin typeface="Cambria Math" panose="02040503050406030204" pitchFamily="18" charset="0"/>
                        </a:rPr>
                        <m:t>,…)</m:t>
                      </m:r>
                    </m:oMath>
                  </m:oMathPara>
                </a14:m>
                <a:endParaRPr kumimoji="1" lang="zh-CN" altLang="en-US" sz="2800" dirty="0"/>
              </a:p>
            </p:txBody>
          </p:sp>
        </mc:Choice>
        <mc:Fallback xmlns="">
          <p:sp>
            <p:nvSpPr>
              <p:cNvPr id="3" name="文本框 2">
                <a:extLst>
                  <a:ext uri="{FF2B5EF4-FFF2-40B4-BE49-F238E27FC236}">
                    <a16:creationId xmlns:a16="http://schemas.microsoft.com/office/drawing/2014/main" id="{CF11798D-12E7-5542-B2A9-0F80888708D1}"/>
                  </a:ext>
                </a:extLst>
              </p:cNvPr>
              <p:cNvSpPr txBox="1">
                <a:spLocks noRot="1" noChangeAspect="1" noMove="1" noResize="1" noEditPoints="1" noAdjustHandles="1" noChangeArrowheads="1" noChangeShapeType="1" noTextEdit="1"/>
              </p:cNvSpPr>
              <p:nvPr/>
            </p:nvSpPr>
            <p:spPr>
              <a:xfrm>
                <a:off x="4898652" y="5573831"/>
                <a:ext cx="2394695" cy="430887"/>
              </a:xfrm>
              <a:prstGeom prst="rect">
                <a:avLst/>
              </a:prstGeom>
              <a:blipFill>
                <a:blip r:embed="rId3"/>
                <a:stretch>
                  <a:fillRect l="-2646" r="-4233" b="-31429"/>
                </a:stretch>
              </a:blipFill>
            </p:spPr>
            <p:txBody>
              <a:bodyPr/>
              <a:lstStyle/>
              <a:p>
                <a:r>
                  <a:rPr lang="zh-CN" altLang="en-US">
                    <a:noFill/>
                  </a:rPr>
                  <a:t> </a:t>
                </a:r>
              </a:p>
            </p:txBody>
          </p:sp>
        </mc:Fallback>
      </mc:AlternateContent>
      <p:sp>
        <p:nvSpPr>
          <p:cNvPr id="2" name="灯片编号占位符 1">
            <a:extLst>
              <a:ext uri="{FF2B5EF4-FFF2-40B4-BE49-F238E27FC236}">
                <a16:creationId xmlns:a16="http://schemas.microsoft.com/office/drawing/2014/main" id="{FBF279A1-24AF-8D9B-8DB2-298A10C5E357}"/>
              </a:ext>
            </a:extLst>
          </p:cNvPr>
          <p:cNvSpPr>
            <a:spLocks noGrp="1"/>
          </p:cNvSpPr>
          <p:nvPr>
            <p:ph type="sldNum" sz="quarter" idx="12"/>
          </p:nvPr>
        </p:nvSpPr>
        <p:spPr/>
        <p:txBody>
          <a:bodyPr/>
          <a:lstStyle/>
          <a:p>
            <a:fld id="{392CBAA0-59E6-204E-8F03-85E5040D48B8}" type="slidenum">
              <a:rPr kumimoji="1" lang="zh-CN" altLang="en-US" smtClean="0"/>
              <a:t>7</a:t>
            </a:fld>
            <a:r>
              <a:rPr kumimoji="1" lang="en-US" altLang="zh-CN"/>
              <a:t>/90</a:t>
            </a:r>
            <a:endParaRPr kumimoji="1" lang="zh-CN" altLang="en-US" dirty="0"/>
          </a:p>
        </p:txBody>
      </p:sp>
    </p:spTree>
    <p:extLst>
      <p:ext uri="{BB962C8B-B14F-4D97-AF65-F5344CB8AC3E}">
        <p14:creationId xmlns:p14="http://schemas.microsoft.com/office/powerpoint/2010/main" val="3602202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几种表示逻辑函数的方法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2436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真值表、</a:t>
            </a:r>
            <a:r>
              <a:rPr kumimoji="1" lang="zh-CN" altLang="en-US" sz="2800" dirty="0">
                <a:solidFill>
                  <a:srgbClr val="FF0000"/>
                </a:solidFill>
                <a:latin typeface="Myriad Pro" panose="020B0503030403020204" pitchFamily="34" charset="0"/>
                <a:ea typeface="Songti SC" panose="02010600040101010101" pitchFamily="2" charset="-122"/>
              </a:rPr>
              <a:t>卡诺图</a:t>
            </a:r>
            <a:r>
              <a:rPr kumimoji="1" lang="zh-CN" altLang="en-US" sz="2800" dirty="0">
                <a:latin typeface="Myriad Pro" panose="020B0503030403020204" pitchFamily="34" charset="0"/>
                <a:ea typeface="Songti SC" panose="02010600040101010101" pitchFamily="2" charset="-122"/>
              </a:rPr>
              <a:t>、表达式、逻辑图、波形图、</a:t>
            </a:r>
            <a:r>
              <a:rPr kumimoji="1" lang="en-US" altLang="zh-CN" sz="2800" dirty="0">
                <a:latin typeface="Myriad Pro" panose="020B0503030403020204" pitchFamily="34" charset="0"/>
                <a:ea typeface="Songti SC" panose="02010600040101010101" pitchFamily="2" charset="-122"/>
              </a:rPr>
              <a:t>HDL</a:t>
            </a:r>
            <a:r>
              <a:rPr kumimoji="1" lang="zh-CN" altLang="en-US" sz="2800" dirty="0">
                <a:latin typeface="Myriad Pro" panose="020B0503030403020204" pitchFamily="34" charset="0"/>
                <a:ea typeface="Songti SC" panose="02010600040101010101" pitchFamily="2" charset="-122"/>
              </a:rPr>
              <a:t>语言（硬件语言）描述</a:t>
            </a:r>
            <a:endParaRPr kumimoji="1" lang="en-US" altLang="zh-CN" sz="2800" dirty="0">
              <a:latin typeface="Myriad Pro" panose="020B0503030403020204" pitchFamily="34" charset="0"/>
              <a:ea typeface="Songti SC" panose="02010600040101010101" pitchFamily="2" charset="-122"/>
            </a:endParaRPr>
          </a:p>
        </p:txBody>
      </p:sp>
      <p:sp>
        <p:nvSpPr>
          <p:cNvPr id="7" name="文本框 6">
            <a:extLst>
              <a:ext uri="{FF2B5EF4-FFF2-40B4-BE49-F238E27FC236}">
                <a16:creationId xmlns:a16="http://schemas.microsoft.com/office/drawing/2014/main" id="{92866184-2859-AAB5-5D41-2AFD91291E2D}"/>
              </a:ext>
            </a:extLst>
          </p:cNvPr>
          <p:cNvSpPr txBox="1"/>
          <p:nvPr/>
        </p:nvSpPr>
        <p:spPr>
          <a:xfrm>
            <a:off x="0" y="1754181"/>
            <a:ext cx="12192000" cy="3287182"/>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卡诺图</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卡诺图可以说是真值表的一种方块图表达形式。变量取值必须按照循环码的顺序排列，与真值表有严格的一一对应关系，因此也称为真值方格图</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优点：用几何相邻形象直观地表示了函数各个最小项在逻辑上的相邻性，便于用来求逻辑函数的最简与或表达式</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缺点：只适用于表示和化简变量个数比较少的逻辑函数，也不便于用公式和定理进行运算和变换</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46B20AB4-97E2-DB83-6F4E-C087624802C3}"/>
              </a:ext>
            </a:extLst>
          </p:cNvPr>
          <p:cNvSpPr>
            <a:spLocks noGrp="1"/>
          </p:cNvSpPr>
          <p:nvPr>
            <p:ph type="sldNum" sz="quarter" idx="12"/>
          </p:nvPr>
        </p:nvSpPr>
        <p:spPr/>
        <p:txBody>
          <a:bodyPr/>
          <a:lstStyle/>
          <a:p>
            <a:fld id="{392CBAA0-59E6-204E-8F03-85E5040D48B8}" type="slidenum">
              <a:rPr kumimoji="1" lang="zh-CN" altLang="en-US" smtClean="0"/>
              <a:t>70</a:t>
            </a:fld>
            <a:r>
              <a:rPr kumimoji="1" lang="en-US" altLang="zh-CN"/>
              <a:t>/90</a:t>
            </a:r>
            <a:endParaRPr kumimoji="1" lang="zh-CN" altLang="en-US" dirty="0"/>
          </a:p>
        </p:txBody>
      </p:sp>
    </p:spTree>
    <p:extLst>
      <p:ext uri="{BB962C8B-B14F-4D97-AF65-F5344CB8AC3E}">
        <p14:creationId xmlns:p14="http://schemas.microsoft.com/office/powerpoint/2010/main" val="2402530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几种表示逻辑函数的方法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2436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真值表、卡诺图、</a:t>
            </a:r>
            <a:r>
              <a:rPr kumimoji="1" lang="zh-CN" altLang="en-US" sz="2800" dirty="0">
                <a:solidFill>
                  <a:srgbClr val="FF0000"/>
                </a:solidFill>
                <a:latin typeface="Myriad Pro" panose="020B0503030403020204" pitchFamily="34" charset="0"/>
                <a:ea typeface="Songti SC" panose="02010600040101010101" pitchFamily="2" charset="-122"/>
              </a:rPr>
              <a:t>表达式</a:t>
            </a:r>
            <a:r>
              <a:rPr kumimoji="1" lang="zh-CN" altLang="en-US" sz="2800" dirty="0">
                <a:latin typeface="Myriad Pro" panose="020B0503030403020204" pitchFamily="34" charset="0"/>
                <a:ea typeface="Songti SC" panose="02010600040101010101" pitchFamily="2" charset="-122"/>
              </a:rPr>
              <a:t>、逻辑图、波形图、</a:t>
            </a:r>
            <a:r>
              <a:rPr kumimoji="1" lang="en-US" altLang="zh-CN" sz="2800" dirty="0">
                <a:latin typeface="Myriad Pro" panose="020B0503030403020204" pitchFamily="34" charset="0"/>
                <a:ea typeface="Songti SC" panose="02010600040101010101" pitchFamily="2" charset="-122"/>
              </a:rPr>
              <a:t>HDL</a:t>
            </a:r>
            <a:r>
              <a:rPr kumimoji="1" lang="zh-CN" altLang="en-US" sz="2800" dirty="0">
                <a:latin typeface="Myriad Pro" panose="020B0503030403020204" pitchFamily="34" charset="0"/>
                <a:ea typeface="Songti SC" panose="02010600040101010101" pitchFamily="2" charset="-122"/>
              </a:rPr>
              <a:t>语言（硬件语言）描述</a:t>
            </a:r>
            <a:endParaRPr kumimoji="1" lang="en-US" altLang="zh-CN" sz="2800" dirty="0">
              <a:latin typeface="Myriad Pro" panose="020B0503030403020204" pitchFamily="34" charset="0"/>
              <a:ea typeface="Songti SC" panose="02010600040101010101" pitchFamily="2" charset="-122"/>
            </a:endParaRPr>
          </a:p>
        </p:txBody>
      </p:sp>
      <p:sp>
        <p:nvSpPr>
          <p:cNvPr id="7" name="文本框 6">
            <a:extLst>
              <a:ext uri="{FF2B5EF4-FFF2-40B4-BE49-F238E27FC236}">
                <a16:creationId xmlns:a16="http://schemas.microsoft.com/office/drawing/2014/main" id="{92866184-2859-AAB5-5D41-2AFD91291E2D}"/>
              </a:ext>
            </a:extLst>
          </p:cNvPr>
          <p:cNvSpPr txBox="1"/>
          <p:nvPr/>
        </p:nvSpPr>
        <p:spPr>
          <a:xfrm>
            <a:off x="0" y="1754181"/>
            <a:ext cx="12192000" cy="244515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逻辑表达式</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用与、或、非等运算表示函数中各个变量之间逻辑关系的代数式子</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优点：书写简洁、方便，可以用公式和定理十分灵活地进行运算、变换</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缺点：在逻辑函数比较复杂时，难以直接从变量取值看出函数的值，不如真值表和卡诺图直观</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D83DA0BA-2A18-18D5-D8A1-7AC1E881795E}"/>
              </a:ext>
            </a:extLst>
          </p:cNvPr>
          <p:cNvSpPr>
            <a:spLocks noGrp="1"/>
          </p:cNvSpPr>
          <p:nvPr>
            <p:ph type="sldNum" sz="quarter" idx="12"/>
          </p:nvPr>
        </p:nvSpPr>
        <p:spPr/>
        <p:txBody>
          <a:bodyPr/>
          <a:lstStyle/>
          <a:p>
            <a:fld id="{392CBAA0-59E6-204E-8F03-85E5040D48B8}" type="slidenum">
              <a:rPr kumimoji="1" lang="zh-CN" altLang="en-US" smtClean="0"/>
              <a:t>71</a:t>
            </a:fld>
            <a:r>
              <a:rPr kumimoji="1" lang="en-US" altLang="zh-CN"/>
              <a:t>/90</a:t>
            </a:r>
            <a:endParaRPr kumimoji="1" lang="zh-CN" altLang="en-US" dirty="0"/>
          </a:p>
        </p:txBody>
      </p:sp>
    </p:spTree>
    <p:extLst>
      <p:ext uri="{BB962C8B-B14F-4D97-AF65-F5344CB8AC3E}">
        <p14:creationId xmlns:p14="http://schemas.microsoft.com/office/powerpoint/2010/main" val="4033381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几种表示逻辑函数的方法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2436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真值表、卡诺图、表达式、</a:t>
            </a:r>
            <a:r>
              <a:rPr kumimoji="1" lang="zh-CN" altLang="en-US" sz="2800" dirty="0">
                <a:solidFill>
                  <a:srgbClr val="FF0000"/>
                </a:solidFill>
                <a:latin typeface="Myriad Pro" panose="020B0503030403020204" pitchFamily="34" charset="0"/>
                <a:ea typeface="Songti SC" panose="02010600040101010101" pitchFamily="2" charset="-122"/>
              </a:rPr>
              <a:t>逻辑图</a:t>
            </a:r>
            <a:r>
              <a:rPr kumimoji="1" lang="zh-CN" altLang="en-US" sz="2800" dirty="0">
                <a:latin typeface="Myriad Pro" panose="020B0503030403020204" pitchFamily="34" charset="0"/>
                <a:ea typeface="Songti SC" panose="02010600040101010101" pitchFamily="2" charset="-122"/>
              </a:rPr>
              <a:t>、波形图、</a:t>
            </a:r>
            <a:r>
              <a:rPr kumimoji="1" lang="en-US" altLang="zh-CN" sz="2800" dirty="0">
                <a:latin typeface="Myriad Pro" panose="020B0503030403020204" pitchFamily="34" charset="0"/>
                <a:ea typeface="Songti SC" panose="02010600040101010101" pitchFamily="2" charset="-122"/>
              </a:rPr>
              <a:t>HDL</a:t>
            </a:r>
            <a:r>
              <a:rPr kumimoji="1" lang="zh-CN" altLang="en-US" sz="2800" dirty="0">
                <a:latin typeface="Myriad Pro" panose="020B0503030403020204" pitchFamily="34" charset="0"/>
                <a:ea typeface="Songti SC" panose="02010600040101010101" pitchFamily="2" charset="-122"/>
              </a:rPr>
              <a:t>语言（硬件语言）描述</a:t>
            </a:r>
            <a:endParaRPr kumimoji="1" lang="en-US" altLang="zh-CN" sz="2800" dirty="0">
              <a:latin typeface="Myriad Pro" panose="020B0503030403020204" pitchFamily="34" charset="0"/>
              <a:ea typeface="Songti SC" panose="02010600040101010101" pitchFamily="2" charset="-122"/>
            </a:endParaRPr>
          </a:p>
        </p:txBody>
      </p:sp>
      <p:sp>
        <p:nvSpPr>
          <p:cNvPr id="7" name="文本框 6">
            <a:extLst>
              <a:ext uri="{FF2B5EF4-FFF2-40B4-BE49-F238E27FC236}">
                <a16:creationId xmlns:a16="http://schemas.microsoft.com/office/drawing/2014/main" id="{92866184-2859-AAB5-5D41-2AFD91291E2D}"/>
              </a:ext>
            </a:extLst>
          </p:cNvPr>
          <p:cNvSpPr txBox="1"/>
          <p:nvPr/>
        </p:nvSpPr>
        <p:spPr>
          <a:xfrm>
            <a:off x="0" y="1754181"/>
            <a:ext cx="12192000" cy="1947200"/>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逻辑图</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用基本和常用的逻辑符号表示函数表达式中各个变量之间的运算关系，便能够画出函数的逻辑图</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逻辑图与表达式是一一对应的</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A9E4B9CA-777E-EAAC-9754-57C6335D3FCF}"/>
                  </a:ext>
                </a:extLst>
              </p:cNvPr>
              <p:cNvSpPr txBox="1"/>
              <p:nvPr/>
            </p:nvSpPr>
            <p:spPr>
              <a:xfrm>
                <a:off x="1816100" y="4927600"/>
                <a:ext cx="302974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0" i="1" smtClean="0">
                          <a:latin typeface="Cambria Math" panose="02040503050406030204" pitchFamily="18" charset="0"/>
                        </a:rPr>
                        <m:t>𝑌</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𝐴𝐵</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𝐵𝐶</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𝐶𝐴</m:t>
                      </m:r>
                    </m:oMath>
                  </m:oMathPara>
                </a14:m>
                <a:endParaRPr kumimoji="1" lang="zh-CN" altLang="en-US" sz="2800" dirty="0"/>
              </a:p>
            </p:txBody>
          </p:sp>
        </mc:Choice>
        <mc:Fallback xmlns="">
          <p:sp>
            <p:nvSpPr>
              <p:cNvPr id="2" name="文本框 1">
                <a:extLst>
                  <a:ext uri="{FF2B5EF4-FFF2-40B4-BE49-F238E27FC236}">
                    <a16:creationId xmlns:a16="http://schemas.microsoft.com/office/drawing/2014/main" id="{A9E4B9CA-777E-EAAC-9754-57C6335D3FCF}"/>
                  </a:ext>
                </a:extLst>
              </p:cNvPr>
              <p:cNvSpPr txBox="1">
                <a:spLocks noRot="1" noChangeAspect="1" noMove="1" noResize="1" noEditPoints="1" noAdjustHandles="1" noChangeArrowheads="1" noChangeShapeType="1" noTextEdit="1"/>
              </p:cNvSpPr>
              <p:nvPr/>
            </p:nvSpPr>
            <p:spPr>
              <a:xfrm>
                <a:off x="1816100" y="4927600"/>
                <a:ext cx="3029740" cy="430887"/>
              </a:xfrm>
              <a:prstGeom prst="rect">
                <a:avLst/>
              </a:prstGeom>
              <a:blipFill>
                <a:blip r:embed="rId2"/>
                <a:stretch>
                  <a:fillRect l="-2092" r="-1674" b="-8571"/>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8B0436E7-AEA7-583E-01F6-FD24C1006560}"/>
              </a:ext>
            </a:extLst>
          </p:cNvPr>
          <p:cNvPicPr>
            <a:picLocks noChangeAspect="1"/>
          </p:cNvPicPr>
          <p:nvPr/>
        </p:nvPicPr>
        <p:blipFill>
          <a:blip r:embed="rId3"/>
          <a:srcRect/>
          <a:stretch/>
        </p:blipFill>
        <p:spPr>
          <a:xfrm>
            <a:off x="6777152" y="3140753"/>
            <a:ext cx="3850959" cy="3717246"/>
          </a:xfrm>
          <a:prstGeom prst="rect">
            <a:avLst/>
          </a:prstGeom>
        </p:spPr>
      </p:pic>
      <p:sp>
        <p:nvSpPr>
          <p:cNvPr id="8" name="灯片编号占位符 7">
            <a:extLst>
              <a:ext uri="{FF2B5EF4-FFF2-40B4-BE49-F238E27FC236}">
                <a16:creationId xmlns:a16="http://schemas.microsoft.com/office/drawing/2014/main" id="{511FB7DD-A8BE-8843-2449-92607222E6BE}"/>
              </a:ext>
            </a:extLst>
          </p:cNvPr>
          <p:cNvSpPr>
            <a:spLocks noGrp="1"/>
          </p:cNvSpPr>
          <p:nvPr>
            <p:ph type="sldNum" sz="quarter" idx="12"/>
          </p:nvPr>
        </p:nvSpPr>
        <p:spPr/>
        <p:txBody>
          <a:bodyPr/>
          <a:lstStyle/>
          <a:p>
            <a:fld id="{392CBAA0-59E6-204E-8F03-85E5040D48B8}" type="slidenum">
              <a:rPr kumimoji="1" lang="zh-CN" altLang="en-US" smtClean="0"/>
              <a:t>72</a:t>
            </a:fld>
            <a:r>
              <a:rPr kumimoji="1" lang="en-US" altLang="zh-CN"/>
              <a:t>/90</a:t>
            </a:r>
            <a:endParaRPr kumimoji="1" lang="zh-CN" altLang="en-US" dirty="0"/>
          </a:p>
        </p:txBody>
      </p:sp>
    </p:spTree>
    <p:extLst>
      <p:ext uri="{BB962C8B-B14F-4D97-AF65-F5344CB8AC3E}">
        <p14:creationId xmlns:p14="http://schemas.microsoft.com/office/powerpoint/2010/main" val="2229563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几种表示逻辑函数的方法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2436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真值表、卡诺图、表达式、</a:t>
            </a:r>
            <a:r>
              <a:rPr kumimoji="1" lang="zh-CN" altLang="en-US" sz="2800" dirty="0">
                <a:solidFill>
                  <a:srgbClr val="FF0000"/>
                </a:solidFill>
                <a:latin typeface="Myriad Pro" panose="020B0503030403020204" pitchFamily="34" charset="0"/>
                <a:ea typeface="Songti SC" panose="02010600040101010101" pitchFamily="2" charset="-122"/>
              </a:rPr>
              <a:t>逻辑图</a:t>
            </a:r>
            <a:r>
              <a:rPr kumimoji="1" lang="zh-CN" altLang="en-US" sz="2800" dirty="0">
                <a:latin typeface="Myriad Pro" panose="020B0503030403020204" pitchFamily="34" charset="0"/>
                <a:ea typeface="Songti SC" panose="02010600040101010101" pitchFamily="2" charset="-122"/>
              </a:rPr>
              <a:t>、波形图、</a:t>
            </a:r>
            <a:r>
              <a:rPr kumimoji="1" lang="en-US" altLang="zh-CN" sz="2800" dirty="0">
                <a:latin typeface="Myriad Pro" panose="020B0503030403020204" pitchFamily="34" charset="0"/>
                <a:ea typeface="Songti SC" panose="02010600040101010101" pitchFamily="2" charset="-122"/>
              </a:rPr>
              <a:t>HDL</a:t>
            </a:r>
            <a:r>
              <a:rPr kumimoji="1" lang="zh-CN" altLang="en-US" sz="2800" dirty="0">
                <a:latin typeface="Myriad Pro" panose="020B0503030403020204" pitchFamily="34" charset="0"/>
                <a:ea typeface="Songti SC" panose="02010600040101010101" pitchFamily="2" charset="-122"/>
              </a:rPr>
              <a:t>语言（硬件语言）描述</a:t>
            </a:r>
            <a:endParaRPr kumimoji="1" lang="en-US" altLang="zh-CN" sz="2800" dirty="0">
              <a:latin typeface="Myriad Pro" panose="020B0503030403020204" pitchFamily="34" charset="0"/>
              <a:ea typeface="Songti SC" panose="02010600040101010101" pitchFamily="2" charset="-122"/>
            </a:endParaRPr>
          </a:p>
        </p:txBody>
      </p:sp>
      <p:sp>
        <p:nvSpPr>
          <p:cNvPr id="7" name="文本框 6">
            <a:extLst>
              <a:ext uri="{FF2B5EF4-FFF2-40B4-BE49-F238E27FC236}">
                <a16:creationId xmlns:a16="http://schemas.microsoft.com/office/drawing/2014/main" id="{92866184-2859-AAB5-5D41-2AFD91291E2D}"/>
              </a:ext>
            </a:extLst>
          </p:cNvPr>
          <p:cNvSpPr txBox="1"/>
          <p:nvPr/>
        </p:nvSpPr>
        <p:spPr>
          <a:xfrm>
            <a:off x="0" y="1754181"/>
            <a:ext cx="7747000" cy="4627164"/>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逻辑图</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逻辑图中的逻辑符号，都有称之为门电路的实际电路器件存在，比较接近工程实际</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在工作中，要了解某个数字系统或者数控装置的逻辑功能时，都要用到逻辑图，因为它可以把许多繁杂的实际电路的逻辑功能层次分明地表示出来</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在制作数字设备时，常常也要通过逻辑设计，画出逻辑图，然后再把逻辑图变成实际电路</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缺点：不能用公式和定理进行运算和变换，表示的逻辑关系不如真值表和卡诺图直观</a:t>
            </a:r>
            <a:endParaRPr kumimoji="1" lang="en-US" altLang="zh-CN" sz="2400" dirty="0">
              <a:latin typeface="KaiTi" panose="02010609060101010101" pitchFamily="49" charset="-122"/>
              <a:ea typeface="KaiTi" panose="02010609060101010101" pitchFamily="49" charset="-122"/>
            </a:endParaRPr>
          </a:p>
        </p:txBody>
      </p:sp>
      <p:pic>
        <p:nvPicPr>
          <p:cNvPr id="8" name="图片 7">
            <a:extLst>
              <a:ext uri="{FF2B5EF4-FFF2-40B4-BE49-F238E27FC236}">
                <a16:creationId xmlns:a16="http://schemas.microsoft.com/office/drawing/2014/main" id="{95562109-C269-DB12-1EAF-25937EC87FE0}"/>
              </a:ext>
            </a:extLst>
          </p:cNvPr>
          <p:cNvPicPr>
            <a:picLocks noChangeAspect="1"/>
          </p:cNvPicPr>
          <p:nvPr/>
        </p:nvPicPr>
        <p:blipFill>
          <a:blip r:embed="rId2"/>
          <a:srcRect/>
          <a:stretch/>
        </p:blipFill>
        <p:spPr>
          <a:xfrm>
            <a:off x="8123352" y="2416391"/>
            <a:ext cx="3850959" cy="3717246"/>
          </a:xfrm>
          <a:prstGeom prst="rect">
            <a:avLst/>
          </a:prstGeom>
        </p:spPr>
      </p:pic>
      <p:sp>
        <p:nvSpPr>
          <p:cNvPr id="3" name="灯片编号占位符 2">
            <a:extLst>
              <a:ext uri="{FF2B5EF4-FFF2-40B4-BE49-F238E27FC236}">
                <a16:creationId xmlns:a16="http://schemas.microsoft.com/office/drawing/2014/main" id="{3DD99A31-0C2A-710B-6116-245BCE205E85}"/>
              </a:ext>
            </a:extLst>
          </p:cNvPr>
          <p:cNvSpPr>
            <a:spLocks noGrp="1"/>
          </p:cNvSpPr>
          <p:nvPr>
            <p:ph type="sldNum" sz="quarter" idx="12"/>
          </p:nvPr>
        </p:nvSpPr>
        <p:spPr/>
        <p:txBody>
          <a:bodyPr/>
          <a:lstStyle/>
          <a:p>
            <a:fld id="{392CBAA0-59E6-204E-8F03-85E5040D48B8}" type="slidenum">
              <a:rPr kumimoji="1" lang="zh-CN" altLang="en-US" smtClean="0"/>
              <a:t>73</a:t>
            </a:fld>
            <a:r>
              <a:rPr kumimoji="1" lang="en-US" altLang="zh-CN"/>
              <a:t>/90</a:t>
            </a:r>
            <a:endParaRPr kumimoji="1" lang="zh-CN" altLang="en-US" dirty="0"/>
          </a:p>
        </p:txBody>
      </p:sp>
    </p:spTree>
    <p:extLst>
      <p:ext uri="{BB962C8B-B14F-4D97-AF65-F5344CB8AC3E}">
        <p14:creationId xmlns:p14="http://schemas.microsoft.com/office/powerpoint/2010/main" val="10398150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几种表示逻辑函数的方法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2436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真值表、卡诺图、表达式、逻辑图、</a:t>
            </a:r>
            <a:r>
              <a:rPr kumimoji="1" lang="zh-CN" altLang="en-US" sz="2800" dirty="0">
                <a:solidFill>
                  <a:srgbClr val="FF0000"/>
                </a:solidFill>
                <a:latin typeface="Myriad Pro" panose="020B0503030403020204" pitchFamily="34" charset="0"/>
                <a:ea typeface="Songti SC" panose="02010600040101010101" pitchFamily="2" charset="-122"/>
              </a:rPr>
              <a:t>波形图</a:t>
            </a:r>
            <a:r>
              <a:rPr kumimoji="1" lang="zh-CN" altLang="en-US" sz="2800" dirty="0">
                <a:latin typeface="Myriad Pro" panose="020B0503030403020204" pitchFamily="34" charset="0"/>
                <a:ea typeface="Songti SC" panose="02010600040101010101" pitchFamily="2" charset="-122"/>
              </a:rPr>
              <a:t>、</a:t>
            </a:r>
            <a:r>
              <a:rPr kumimoji="1" lang="en-US" altLang="zh-CN" sz="2800" dirty="0">
                <a:latin typeface="Myriad Pro" panose="020B0503030403020204" pitchFamily="34" charset="0"/>
                <a:ea typeface="Songti SC" panose="02010600040101010101" pitchFamily="2" charset="-122"/>
              </a:rPr>
              <a:t>HDL</a:t>
            </a:r>
            <a:r>
              <a:rPr kumimoji="1" lang="zh-CN" altLang="en-US" sz="2800" dirty="0">
                <a:latin typeface="Myriad Pro" panose="020B0503030403020204" pitchFamily="34" charset="0"/>
                <a:ea typeface="Songti SC" panose="02010600040101010101" pitchFamily="2" charset="-122"/>
              </a:rPr>
              <a:t>语言（硬件语言）描述</a:t>
            </a:r>
            <a:endParaRPr kumimoji="1" lang="en-US" altLang="zh-CN" sz="2800" dirty="0">
              <a:latin typeface="Myriad Pro" panose="020B0503030403020204" pitchFamily="34" charset="0"/>
              <a:ea typeface="Songti SC" panose="02010600040101010101" pitchFamily="2" charset="-122"/>
            </a:endParaRPr>
          </a:p>
        </p:txBody>
      </p:sp>
      <p:sp>
        <p:nvSpPr>
          <p:cNvPr id="7" name="文本框 6">
            <a:extLst>
              <a:ext uri="{FF2B5EF4-FFF2-40B4-BE49-F238E27FC236}">
                <a16:creationId xmlns:a16="http://schemas.microsoft.com/office/drawing/2014/main" id="{92866184-2859-AAB5-5D41-2AFD91291E2D}"/>
              </a:ext>
            </a:extLst>
          </p:cNvPr>
          <p:cNvSpPr txBox="1"/>
          <p:nvPr/>
        </p:nvSpPr>
        <p:spPr>
          <a:xfrm>
            <a:off x="0" y="1754181"/>
            <a:ext cx="12192000" cy="278922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波形图</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在给出输入变量取值随时间变化的波形后，根据函数中变量之间的运算关系、真值表或者卡诺图中变量取值和函数值的对应关系，都可以对应画出输出变量（函数）随时间变化的波形</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这种</a:t>
            </a:r>
            <a:r>
              <a:rPr kumimoji="1" lang="zh-CN" altLang="en-US" sz="2400" dirty="0">
                <a:solidFill>
                  <a:srgbClr val="0000FF"/>
                </a:solidFill>
                <a:latin typeface="KaiTi" panose="02010609060101010101" pitchFamily="49" charset="-122"/>
                <a:ea typeface="KaiTi" panose="02010609060101010101" pitchFamily="49" charset="-122"/>
              </a:rPr>
              <a:t>反映输入和输出变量对应取值随时间按照一定规律变化的图形</a:t>
            </a:r>
            <a:r>
              <a:rPr kumimoji="1" lang="zh-CN" altLang="en-US" sz="2400" dirty="0">
                <a:latin typeface="KaiTi" panose="02010609060101010101" pitchFamily="49" charset="-122"/>
                <a:ea typeface="KaiTi" panose="02010609060101010101" pitchFamily="49" charset="-122"/>
              </a:rPr>
              <a:t>，就称为波形图，也称为时间图</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79E2377-4FDD-5153-E85E-DD14EF72C77A}"/>
                  </a:ext>
                </a:extLst>
              </p:cNvPr>
              <p:cNvSpPr txBox="1"/>
              <p:nvPr/>
            </p:nvSpPr>
            <p:spPr>
              <a:xfrm>
                <a:off x="1383133" y="5726789"/>
                <a:ext cx="2166747" cy="431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0" i="1" smtClean="0">
                          <a:latin typeface="Cambria Math" panose="02040503050406030204" pitchFamily="18" charset="0"/>
                        </a:rPr>
                        <m:t>𝑌</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𝐴𝐵</m:t>
                      </m:r>
                      <m:r>
                        <a:rPr kumimoji="1" lang="en-US" altLang="zh-CN" sz="2800" b="0" i="1" smtClean="0">
                          <a:latin typeface="Cambria Math" panose="02040503050406030204" pitchFamily="18" charset="0"/>
                        </a:rPr>
                        <m:t>+</m:t>
                      </m:r>
                      <m:acc>
                        <m:accPr>
                          <m:chr m:val="̅"/>
                          <m:ctrlPr>
                            <a:rPr kumimoji="1" lang="en-US" altLang="zh-CN" sz="2800" b="0" i="1" smtClean="0">
                              <a:latin typeface="Cambria Math" panose="02040503050406030204" pitchFamily="18" charset="0"/>
                            </a:rPr>
                          </m:ctrlPr>
                        </m:accPr>
                        <m:e>
                          <m:r>
                            <a:rPr kumimoji="1" lang="en-US" altLang="zh-CN" sz="2800" b="0" i="1" smtClean="0">
                              <a:latin typeface="Cambria Math" panose="02040503050406030204" pitchFamily="18" charset="0"/>
                            </a:rPr>
                            <m:t>𝐴</m:t>
                          </m:r>
                        </m:e>
                      </m:acc>
                      <m:acc>
                        <m:accPr>
                          <m:chr m:val="̅"/>
                          <m:ctrlPr>
                            <a:rPr kumimoji="1" lang="en-US" altLang="zh-CN" sz="2800" b="0" i="1" smtClean="0">
                              <a:latin typeface="Cambria Math" panose="02040503050406030204" pitchFamily="18" charset="0"/>
                            </a:rPr>
                          </m:ctrlPr>
                        </m:accPr>
                        <m:e>
                          <m:r>
                            <a:rPr kumimoji="1" lang="en-US" altLang="zh-CN" sz="2800" b="0" i="1" smtClean="0">
                              <a:latin typeface="Cambria Math" panose="02040503050406030204" pitchFamily="18" charset="0"/>
                            </a:rPr>
                            <m:t>𝐵</m:t>
                          </m:r>
                        </m:e>
                      </m:acc>
                    </m:oMath>
                  </m:oMathPara>
                </a14:m>
                <a:endParaRPr kumimoji="1" lang="zh-CN" altLang="en-US" sz="2800" dirty="0"/>
              </a:p>
            </p:txBody>
          </p:sp>
        </mc:Choice>
        <mc:Fallback xmlns="">
          <p:sp>
            <p:nvSpPr>
              <p:cNvPr id="6" name="文本框 5">
                <a:extLst>
                  <a:ext uri="{FF2B5EF4-FFF2-40B4-BE49-F238E27FC236}">
                    <a16:creationId xmlns:a16="http://schemas.microsoft.com/office/drawing/2014/main" id="{A79E2377-4FDD-5153-E85E-DD14EF72C77A}"/>
                  </a:ext>
                </a:extLst>
              </p:cNvPr>
              <p:cNvSpPr txBox="1">
                <a:spLocks noRot="1" noChangeAspect="1" noMove="1" noResize="1" noEditPoints="1" noAdjustHandles="1" noChangeArrowheads="1" noChangeShapeType="1" noTextEdit="1"/>
              </p:cNvSpPr>
              <p:nvPr/>
            </p:nvSpPr>
            <p:spPr>
              <a:xfrm>
                <a:off x="1383133" y="5726789"/>
                <a:ext cx="2166747" cy="431785"/>
              </a:xfrm>
              <a:prstGeom prst="rect">
                <a:avLst/>
              </a:prstGeom>
              <a:blipFill>
                <a:blip r:embed="rId2"/>
                <a:stretch>
                  <a:fillRect l="-2907" r="-2326" b="-8571"/>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E24D7F48-F733-4A75-1EC6-716F97C56D73}"/>
              </a:ext>
            </a:extLst>
          </p:cNvPr>
          <p:cNvPicPr>
            <a:picLocks noChangeAspect="1"/>
          </p:cNvPicPr>
          <p:nvPr/>
        </p:nvPicPr>
        <p:blipFill>
          <a:blip r:embed="rId3"/>
          <a:srcRect/>
          <a:stretch/>
        </p:blipFill>
        <p:spPr>
          <a:xfrm>
            <a:off x="4225989" y="5007307"/>
            <a:ext cx="6981091" cy="1850692"/>
          </a:xfrm>
          <a:prstGeom prst="rect">
            <a:avLst/>
          </a:prstGeom>
        </p:spPr>
      </p:pic>
      <p:sp>
        <p:nvSpPr>
          <p:cNvPr id="13" name="灯片编号占位符 12">
            <a:extLst>
              <a:ext uri="{FF2B5EF4-FFF2-40B4-BE49-F238E27FC236}">
                <a16:creationId xmlns:a16="http://schemas.microsoft.com/office/drawing/2014/main" id="{670B377D-689D-CE15-202A-0D15C094CB0F}"/>
              </a:ext>
            </a:extLst>
          </p:cNvPr>
          <p:cNvSpPr>
            <a:spLocks noGrp="1"/>
          </p:cNvSpPr>
          <p:nvPr>
            <p:ph type="sldNum" sz="quarter" idx="12"/>
          </p:nvPr>
        </p:nvSpPr>
        <p:spPr/>
        <p:txBody>
          <a:bodyPr/>
          <a:lstStyle/>
          <a:p>
            <a:fld id="{392CBAA0-59E6-204E-8F03-85E5040D48B8}" type="slidenum">
              <a:rPr kumimoji="1" lang="zh-CN" altLang="en-US" smtClean="0"/>
              <a:t>74</a:t>
            </a:fld>
            <a:r>
              <a:rPr kumimoji="1" lang="en-US" altLang="zh-CN"/>
              <a:t>/90</a:t>
            </a:r>
            <a:endParaRPr kumimoji="1" lang="zh-CN" altLang="en-US" dirty="0"/>
          </a:p>
        </p:txBody>
      </p:sp>
    </p:spTree>
    <p:extLst>
      <p:ext uri="{BB962C8B-B14F-4D97-AF65-F5344CB8AC3E}">
        <p14:creationId xmlns:p14="http://schemas.microsoft.com/office/powerpoint/2010/main" val="15209375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3.1</a:t>
            </a:r>
            <a:r>
              <a:rPr kumimoji="1" lang="zh-CN" altLang="en-US" dirty="0"/>
              <a:t> 几种表示逻辑函数的方法</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72436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真值表、卡诺图、表达式、逻辑图、</a:t>
            </a:r>
            <a:r>
              <a:rPr kumimoji="1" lang="zh-CN" altLang="en-US" sz="2800" dirty="0">
                <a:solidFill>
                  <a:srgbClr val="FF0000"/>
                </a:solidFill>
                <a:latin typeface="Myriad Pro" panose="020B0503030403020204" pitchFamily="34" charset="0"/>
                <a:ea typeface="Songti SC" panose="02010600040101010101" pitchFamily="2" charset="-122"/>
              </a:rPr>
              <a:t>波形图</a:t>
            </a:r>
            <a:r>
              <a:rPr kumimoji="1" lang="zh-CN" altLang="en-US" sz="2800" dirty="0">
                <a:latin typeface="Myriad Pro" panose="020B0503030403020204" pitchFamily="34" charset="0"/>
                <a:ea typeface="Songti SC" panose="02010600040101010101" pitchFamily="2" charset="-122"/>
              </a:rPr>
              <a:t>、</a:t>
            </a:r>
            <a:r>
              <a:rPr kumimoji="1" lang="en-US" altLang="zh-CN" sz="2800" dirty="0">
                <a:latin typeface="Myriad Pro" panose="020B0503030403020204" pitchFamily="34" charset="0"/>
                <a:ea typeface="Songti SC" panose="02010600040101010101" pitchFamily="2" charset="-122"/>
              </a:rPr>
              <a:t>HDL</a:t>
            </a:r>
            <a:r>
              <a:rPr kumimoji="1" lang="zh-CN" altLang="en-US" sz="2800" dirty="0">
                <a:latin typeface="Myriad Pro" panose="020B0503030403020204" pitchFamily="34" charset="0"/>
                <a:ea typeface="Songti SC" panose="02010600040101010101" pitchFamily="2" charset="-122"/>
              </a:rPr>
              <a:t>语言（硬件语言）描述</a:t>
            </a:r>
            <a:endParaRPr kumimoji="1" lang="en-US" altLang="zh-CN" sz="2800" dirty="0">
              <a:latin typeface="Myriad Pro" panose="020B0503030403020204" pitchFamily="34" charset="0"/>
              <a:ea typeface="Songti SC" panose="02010600040101010101" pitchFamily="2" charset="-122"/>
            </a:endParaRPr>
          </a:p>
        </p:txBody>
      </p:sp>
      <p:sp>
        <p:nvSpPr>
          <p:cNvPr id="7" name="文本框 6">
            <a:extLst>
              <a:ext uri="{FF2B5EF4-FFF2-40B4-BE49-F238E27FC236}">
                <a16:creationId xmlns:a16="http://schemas.microsoft.com/office/drawing/2014/main" id="{92866184-2859-AAB5-5D41-2AFD91291E2D}"/>
              </a:ext>
            </a:extLst>
          </p:cNvPr>
          <p:cNvSpPr txBox="1"/>
          <p:nvPr/>
        </p:nvSpPr>
        <p:spPr>
          <a:xfrm>
            <a:off x="0" y="1754181"/>
            <a:ext cx="12192000" cy="2024144"/>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solidFill>
                  <a:srgbClr val="FF0000"/>
                </a:solidFill>
                <a:latin typeface="Myriad Pro" panose="020B0503030403020204" pitchFamily="34" charset="0"/>
                <a:ea typeface="Songti SC" panose="02010600040101010101" pitchFamily="2" charset="-122"/>
              </a:rPr>
              <a:t>波形图</a:t>
            </a: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横坐标是时间轴，纵坐标是变量取值</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时间轴相同，变量取值只有</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（低）和</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（高），所以约定在图中不标出坐标轴</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画具体波形时，一定要对应起来画</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A79E2377-4FDD-5153-E85E-DD14EF72C77A}"/>
                  </a:ext>
                </a:extLst>
              </p:cNvPr>
              <p:cNvSpPr txBox="1"/>
              <p:nvPr/>
            </p:nvSpPr>
            <p:spPr>
              <a:xfrm>
                <a:off x="1383133" y="5726789"/>
                <a:ext cx="2166747" cy="4317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zh-CN" sz="2800" b="0" i="1" smtClean="0">
                          <a:latin typeface="Cambria Math" panose="02040503050406030204" pitchFamily="18" charset="0"/>
                        </a:rPr>
                        <m:t>𝑌</m:t>
                      </m:r>
                      <m:r>
                        <a:rPr kumimoji="1" lang="en-US" altLang="zh-CN" sz="2800" b="0" i="1" smtClean="0">
                          <a:latin typeface="Cambria Math" panose="02040503050406030204" pitchFamily="18" charset="0"/>
                        </a:rPr>
                        <m:t>=</m:t>
                      </m:r>
                      <m:r>
                        <a:rPr kumimoji="1" lang="en-US" altLang="zh-CN" sz="2800" b="0" i="1" smtClean="0">
                          <a:latin typeface="Cambria Math" panose="02040503050406030204" pitchFamily="18" charset="0"/>
                        </a:rPr>
                        <m:t>𝐴𝐵</m:t>
                      </m:r>
                      <m:r>
                        <a:rPr kumimoji="1" lang="en-US" altLang="zh-CN" sz="2800" b="0" i="1" smtClean="0">
                          <a:latin typeface="Cambria Math" panose="02040503050406030204" pitchFamily="18" charset="0"/>
                        </a:rPr>
                        <m:t>+</m:t>
                      </m:r>
                      <m:acc>
                        <m:accPr>
                          <m:chr m:val="̅"/>
                          <m:ctrlPr>
                            <a:rPr kumimoji="1" lang="en-US" altLang="zh-CN" sz="2800" b="0" i="1" smtClean="0">
                              <a:latin typeface="Cambria Math" panose="02040503050406030204" pitchFamily="18" charset="0"/>
                            </a:rPr>
                          </m:ctrlPr>
                        </m:accPr>
                        <m:e>
                          <m:r>
                            <a:rPr kumimoji="1" lang="en-US" altLang="zh-CN" sz="2800" b="0" i="1" smtClean="0">
                              <a:latin typeface="Cambria Math" panose="02040503050406030204" pitchFamily="18" charset="0"/>
                            </a:rPr>
                            <m:t>𝐴</m:t>
                          </m:r>
                        </m:e>
                      </m:acc>
                      <m:acc>
                        <m:accPr>
                          <m:chr m:val="̅"/>
                          <m:ctrlPr>
                            <a:rPr kumimoji="1" lang="en-US" altLang="zh-CN" sz="2800" b="0" i="1" smtClean="0">
                              <a:latin typeface="Cambria Math" panose="02040503050406030204" pitchFamily="18" charset="0"/>
                            </a:rPr>
                          </m:ctrlPr>
                        </m:accPr>
                        <m:e>
                          <m:r>
                            <a:rPr kumimoji="1" lang="en-US" altLang="zh-CN" sz="2800" b="0" i="1" smtClean="0">
                              <a:latin typeface="Cambria Math" panose="02040503050406030204" pitchFamily="18" charset="0"/>
                            </a:rPr>
                            <m:t>𝐵</m:t>
                          </m:r>
                        </m:e>
                      </m:acc>
                    </m:oMath>
                  </m:oMathPara>
                </a14:m>
                <a:endParaRPr kumimoji="1" lang="zh-CN" altLang="en-US" sz="2800" dirty="0"/>
              </a:p>
            </p:txBody>
          </p:sp>
        </mc:Choice>
        <mc:Fallback xmlns="">
          <p:sp>
            <p:nvSpPr>
              <p:cNvPr id="6" name="文本框 5">
                <a:extLst>
                  <a:ext uri="{FF2B5EF4-FFF2-40B4-BE49-F238E27FC236}">
                    <a16:creationId xmlns:a16="http://schemas.microsoft.com/office/drawing/2014/main" id="{A79E2377-4FDD-5153-E85E-DD14EF72C77A}"/>
                  </a:ext>
                </a:extLst>
              </p:cNvPr>
              <p:cNvSpPr txBox="1">
                <a:spLocks noRot="1" noChangeAspect="1" noMove="1" noResize="1" noEditPoints="1" noAdjustHandles="1" noChangeArrowheads="1" noChangeShapeType="1" noTextEdit="1"/>
              </p:cNvSpPr>
              <p:nvPr/>
            </p:nvSpPr>
            <p:spPr>
              <a:xfrm>
                <a:off x="1383133" y="5726789"/>
                <a:ext cx="2166747" cy="431785"/>
              </a:xfrm>
              <a:prstGeom prst="rect">
                <a:avLst/>
              </a:prstGeom>
              <a:blipFill>
                <a:blip r:embed="rId2"/>
                <a:stretch>
                  <a:fillRect l="-2907" r="-2326" b="-8571"/>
                </a:stretch>
              </a:blipFill>
            </p:spPr>
            <p:txBody>
              <a:bodyPr/>
              <a:lstStyle/>
              <a:p>
                <a:r>
                  <a:rPr lang="zh-CN" altLang="en-US">
                    <a:noFill/>
                  </a:rPr>
                  <a:t> </a:t>
                </a:r>
              </a:p>
            </p:txBody>
          </p:sp>
        </mc:Fallback>
      </mc:AlternateContent>
      <p:pic>
        <p:nvPicPr>
          <p:cNvPr id="12" name="图片 11">
            <a:extLst>
              <a:ext uri="{FF2B5EF4-FFF2-40B4-BE49-F238E27FC236}">
                <a16:creationId xmlns:a16="http://schemas.microsoft.com/office/drawing/2014/main" id="{E24D7F48-F733-4A75-1EC6-716F97C56D73}"/>
              </a:ext>
            </a:extLst>
          </p:cNvPr>
          <p:cNvPicPr>
            <a:picLocks noChangeAspect="1"/>
          </p:cNvPicPr>
          <p:nvPr/>
        </p:nvPicPr>
        <p:blipFill>
          <a:blip r:embed="rId3"/>
          <a:srcRect/>
          <a:stretch/>
        </p:blipFill>
        <p:spPr>
          <a:xfrm>
            <a:off x="4225989" y="5007307"/>
            <a:ext cx="6981091" cy="1850692"/>
          </a:xfrm>
          <a:prstGeom prst="rect">
            <a:avLst/>
          </a:prstGeom>
        </p:spPr>
      </p:pic>
      <p:sp>
        <p:nvSpPr>
          <p:cNvPr id="2" name="灯片编号占位符 1">
            <a:extLst>
              <a:ext uri="{FF2B5EF4-FFF2-40B4-BE49-F238E27FC236}">
                <a16:creationId xmlns:a16="http://schemas.microsoft.com/office/drawing/2014/main" id="{F851C933-ED67-5050-3CAE-DDDCA8C52BAF}"/>
              </a:ext>
            </a:extLst>
          </p:cNvPr>
          <p:cNvSpPr>
            <a:spLocks noGrp="1"/>
          </p:cNvSpPr>
          <p:nvPr>
            <p:ph type="sldNum" sz="quarter" idx="12"/>
          </p:nvPr>
        </p:nvSpPr>
        <p:spPr/>
        <p:txBody>
          <a:bodyPr/>
          <a:lstStyle/>
          <a:p>
            <a:fld id="{392CBAA0-59E6-204E-8F03-85E5040D48B8}" type="slidenum">
              <a:rPr kumimoji="1" lang="zh-CN" altLang="en-US" smtClean="0"/>
              <a:t>75</a:t>
            </a:fld>
            <a:r>
              <a:rPr kumimoji="1" lang="en-US" altLang="zh-CN"/>
              <a:t>/90</a:t>
            </a:r>
            <a:endParaRPr kumimoji="1" lang="zh-CN" altLang="en-US" dirty="0"/>
          </a:p>
        </p:txBody>
      </p:sp>
    </p:spTree>
    <p:extLst>
      <p:ext uri="{BB962C8B-B14F-4D97-AF65-F5344CB8AC3E}">
        <p14:creationId xmlns:p14="http://schemas.microsoft.com/office/powerpoint/2010/main" val="6668474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逻辑代数的基本概念、公式和定理</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逻辑函数的化简方法</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几种表示方法之间的转换</a:t>
            </a:r>
            <a:endParaRPr kumimoji="1" lang="en-US" altLang="zh-CN" sz="2400" dirty="0">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用</a:t>
            </a:r>
            <a:r>
              <a:rPr kumimoji="1" lang="en-US" altLang="zh-CN" sz="2400" dirty="0">
                <a:solidFill>
                  <a:schemeClr val="bg1">
                    <a:lumMod val="50000"/>
                  </a:schemeClr>
                </a:solidFill>
                <a:latin typeface="KaiTi" panose="02010609060101010101" pitchFamily="49" charset="-122"/>
                <a:ea typeface="KaiTi" panose="02010609060101010101" pitchFamily="49" charset="-122"/>
              </a:rPr>
              <a:t>Multisim</a:t>
            </a:r>
            <a:r>
              <a:rPr kumimoji="1" lang="zh-CN" altLang="en-US" sz="2400" dirty="0">
                <a:solidFill>
                  <a:schemeClr val="bg1">
                    <a:lumMod val="50000"/>
                  </a:schemeClr>
                </a:solidFill>
                <a:latin typeface="KaiTi" panose="02010609060101010101" pitchFamily="49" charset="-122"/>
                <a:ea typeface="KaiTi" panose="02010609060101010101" pitchFamily="49" charset="-122"/>
              </a:rPr>
              <a:t>进行逻辑函数的化简与变换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0F4B47B0-7664-022E-E4F8-41B7B52E6A05}"/>
              </a:ext>
            </a:extLst>
          </p:cNvPr>
          <p:cNvSpPr>
            <a:spLocks noGrp="1"/>
          </p:cNvSpPr>
          <p:nvPr>
            <p:ph type="sldNum" sz="quarter" idx="12"/>
          </p:nvPr>
        </p:nvSpPr>
        <p:spPr/>
        <p:txBody>
          <a:bodyPr/>
          <a:lstStyle/>
          <a:p>
            <a:fld id="{392CBAA0-59E6-204E-8F03-85E5040D48B8}" type="slidenum">
              <a:rPr kumimoji="1" lang="zh-CN" altLang="en-US" smtClean="0"/>
              <a:t>76</a:t>
            </a:fld>
            <a:r>
              <a:rPr kumimoji="1" lang="en-US" altLang="zh-CN"/>
              <a:t>/90</a:t>
            </a:r>
            <a:endParaRPr kumimoji="1" lang="zh-CN" altLang="en-US" dirty="0"/>
          </a:p>
        </p:txBody>
      </p:sp>
    </p:spTree>
    <p:extLst>
      <p:ext uri="{BB962C8B-B14F-4D97-AF65-F5344CB8AC3E}">
        <p14:creationId xmlns:p14="http://schemas.microsoft.com/office/powerpoint/2010/main" val="25453157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3.2</a:t>
            </a:r>
            <a:r>
              <a:rPr kumimoji="1" lang="zh-CN" altLang="en-US" dirty="0"/>
              <a:t> 几种表示方法之间的转换</a:t>
            </a:r>
          </a:p>
        </p:txBody>
      </p:sp>
      <p:sp>
        <p:nvSpPr>
          <p:cNvPr id="6" name="文本框 5">
            <a:extLst>
              <a:ext uri="{FF2B5EF4-FFF2-40B4-BE49-F238E27FC236}">
                <a16:creationId xmlns:a16="http://schemas.microsoft.com/office/drawing/2014/main" id="{1DCDD22C-B2E8-F74B-AD9B-1399F20913E7}"/>
              </a:ext>
            </a:extLst>
          </p:cNvPr>
          <p:cNvSpPr txBox="1"/>
          <p:nvPr/>
        </p:nvSpPr>
        <p:spPr>
          <a:xfrm>
            <a:off x="0" y="1080814"/>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最基本：真值表与逻辑图之间的转换</a:t>
            </a:r>
            <a:endParaRPr kumimoji="1" lang="en-US" altLang="zh-CN" sz="2800" dirty="0">
              <a:latin typeface="Myriad Pro" panose="020B0503030403020204" pitchFamily="34" charset="0"/>
              <a:ea typeface="Songti SC" panose="02010600040101010101" pitchFamily="2" charset="-122"/>
            </a:endParaRPr>
          </a:p>
        </p:txBody>
      </p:sp>
      <p:sp>
        <p:nvSpPr>
          <p:cNvPr id="24" name="文本框 23">
            <a:extLst>
              <a:ext uri="{FF2B5EF4-FFF2-40B4-BE49-F238E27FC236}">
                <a16:creationId xmlns:a16="http://schemas.microsoft.com/office/drawing/2014/main" id="{9D2CB98D-552C-9528-01C0-09E765E43F9F}"/>
              </a:ext>
            </a:extLst>
          </p:cNvPr>
          <p:cNvSpPr txBox="1"/>
          <p:nvPr/>
        </p:nvSpPr>
        <p:spPr>
          <a:xfrm>
            <a:off x="0" y="2206421"/>
            <a:ext cx="12192000" cy="2024144"/>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由真值表到逻辑图的转换</a:t>
            </a:r>
            <a:endParaRPr kumimoji="1" lang="en-US" altLang="zh-CN" sz="2800" dirty="0">
              <a:latin typeface="Myriad Pro" panose="020B0503030403020204" pitchFamily="34" charset="0"/>
              <a:ea typeface="Songti SC" panose="02010600040101010101" pitchFamily="2" charset="-122"/>
            </a:endParaRPr>
          </a:p>
          <a:p>
            <a:pPr marL="914400" lvl="1"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根据真值表写出函数的与或表达式或者画出函数的卡诺图</a:t>
            </a:r>
            <a:endParaRPr kumimoji="1" lang="en-US" altLang="zh-CN" sz="2400" dirty="0">
              <a:latin typeface="KaiTi" panose="02010609060101010101" pitchFamily="49" charset="-122"/>
              <a:ea typeface="KaiTi" panose="02010609060101010101" pitchFamily="49" charset="-122"/>
            </a:endParaRPr>
          </a:p>
          <a:p>
            <a:pPr marL="914400" lvl="1"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用公式法或者图形法进行化简，求出函数的最简与或表达式</a:t>
            </a:r>
            <a:endParaRPr kumimoji="1" lang="en-US" altLang="zh-CN" sz="2400" dirty="0">
              <a:latin typeface="KaiTi" panose="02010609060101010101" pitchFamily="49" charset="-122"/>
              <a:ea typeface="KaiTi" panose="02010609060101010101" pitchFamily="49" charset="-122"/>
            </a:endParaRPr>
          </a:p>
          <a:p>
            <a:pPr marL="914400" lvl="1"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根据表达式画逻辑图，有时还要对与或表达式做适当变换，才能画出所需的逻辑图</a:t>
            </a:r>
            <a:endParaRPr kumimoji="1" lang="en-US" altLang="zh-CN" sz="2400" dirty="0">
              <a:latin typeface="KaiTi" panose="02010609060101010101" pitchFamily="49" charset="-122"/>
              <a:ea typeface="KaiTi" panose="02010609060101010101" pitchFamily="49" charset="-122"/>
            </a:endParaRPr>
          </a:p>
        </p:txBody>
      </p:sp>
      <p:sp>
        <p:nvSpPr>
          <p:cNvPr id="2" name="灯片编号占位符 1">
            <a:extLst>
              <a:ext uri="{FF2B5EF4-FFF2-40B4-BE49-F238E27FC236}">
                <a16:creationId xmlns:a16="http://schemas.microsoft.com/office/drawing/2014/main" id="{704938C7-B1BE-6DB5-D141-815712621F24}"/>
              </a:ext>
            </a:extLst>
          </p:cNvPr>
          <p:cNvSpPr>
            <a:spLocks noGrp="1"/>
          </p:cNvSpPr>
          <p:nvPr>
            <p:ph type="sldNum" sz="quarter" idx="12"/>
          </p:nvPr>
        </p:nvSpPr>
        <p:spPr/>
        <p:txBody>
          <a:bodyPr/>
          <a:lstStyle/>
          <a:p>
            <a:fld id="{392CBAA0-59E6-204E-8F03-85E5040D48B8}" type="slidenum">
              <a:rPr kumimoji="1" lang="zh-CN" altLang="en-US" smtClean="0"/>
              <a:t>77</a:t>
            </a:fld>
            <a:r>
              <a:rPr kumimoji="1" lang="en-US" altLang="zh-CN"/>
              <a:t>/90</a:t>
            </a:r>
            <a:endParaRPr kumimoji="1" lang="zh-CN" altLang="en-US" dirty="0"/>
          </a:p>
        </p:txBody>
      </p:sp>
    </p:spTree>
    <p:extLst>
      <p:ext uri="{BB962C8B-B14F-4D97-AF65-F5344CB8AC3E}">
        <p14:creationId xmlns:p14="http://schemas.microsoft.com/office/powerpoint/2010/main" val="16442301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由真值表到逻辑图的转换</a:t>
            </a:r>
          </a:p>
        </p:txBody>
      </p:sp>
      <p:sp>
        <p:nvSpPr>
          <p:cNvPr id="24" name="文本框 23">
            <a:extLst>
              <a:ext uri="{FF2B5EF4-FFF2-40B4-BE49-F238E27FC236}">
                <a16:creationId xmlns:a16="http://schemas.microsoft.com/office/drawing/2014/main" id="{9D2CB98D-552C-9528-01C0-09E765E43F9F}"/>
              </a:ext>
            </a:extLst>
          </p:cNvPr>
          <p:cNvSpPr txBox="1"/>
          <p:nvPr/>
        </p:nvSpPr>
        <p:spPr>
          <a:xfrm>
            <a:off x="0" y="945481"/>
            <a:ext cx="12192000" cy="1455976"/>
          </a:xfrm>
          <a:prstGeom prst="rect">
            <a:avLst/>
          </a:prstGeom>
          <a:noFill/>
        </p:spPr>
        <p:txBody>
          <a:bodyPr wrap="square" rtlCol="0">
            <a:spAutoFit/>
          </a:bodyPr>
          <a:lstStyle/>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根据真值表写出函数的与或表达式或者画出函数的卡诺图</a:t>
            </a:r>
            <a:endParaRPr kumimoji="1" lang="en-US" altLang="zh-CN" sz="2400" dirty="0">
              <a:latin typeface="KaiTi" panose="02010609060101010101" pitchFamily="49" charset="-122"/>
              <a:ea typeface="KaiTi" panose="02010609060101010101" pitchFamily="49" charset="-122"/>
            </a:endParaRPr>
          </a:p>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用公式法或者图形法进行化简，求出函数的最简与或表达式</a:t>
            </a:r>
            <a:endParaRPr kumimoji="1" lang="en-US" altLang="zh-CN" sz="2400" dirty="0">
              <a:latin typeface="KaiTi" panose="02010609060101010101" pitchFamily="49" charset="-122"/>
              <a:ea typeface="KaiTi" panose="02010609060101010101" pitchFamily="49" charset="-122"/>
            </a:endParaRPr>
          </a:p>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根据表达式画逻辑图，有时还要对与或表达式做适当变换，才能画出所需要的逻辑图</a:t>
            </a:r>
            <a:endParaRPr kumimoji="1" lang="en-US" altLang="zh-CN" sz="2400" dirty="0">
              <a:latin typeface="KaiTi" panose="02010609060101010101" pitchFamily="49" charset="-122"/>
              <a:ea typeface="KaiTi" panose="02010609060101010101" pitchFamily="49" charset="-122"/>
            </a:endParaRP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E7E9EE4-3D4B-F6B6-6769-C69D92D98A56}"/>
                  </a:ext>
                </a:extLst>
              </p:cNvPr>
              <p:cNvSpPr txBox="1"/>
              <p:nvPr/>
            </p:nvSpPr>
            <p:spPr>
              <a:xfrm>
                <a:off x="403639" y="2848762"/>
                <a:ext cx="6225761" cy="1723100"/>
              </a:xfrm>
              <a:prstGeom prst="rect">
                <a:avLst/>
              </a:prstGeom>
              <a:noFill/>
            </p:spPr>
            <p:txBody>
              <a:bodyPr wrap="square" rtlCol="0">
                <a:spAutoFit/>
              </a:bodyPr>
              <a:lstStyle/>
              <a:p>
                <a:pPr>
                  <a:lnSpc>
                    <a:spcPct val="114000"/>
                  </a:lnSpc>
                </a:pPr>
                <a:r>
                  <a:rPr kumimoji="1" lang="zh-CN" altLang="en-US" sz="2400" dirty="0">
                    <a:latin typeface="Myriad Pro" panose="020B0503030403020204" pitchFamily="34" charset="0"/>
                    <a:ea typeface="Songti SC" panose="02010600040101010101" pitchFamily="2" charset="-122"/>
                  </a:rPr>
                  <a:t>例：</a:t>
                </a:r>
                <a:r>
                  <a:rPr kumimoji="1" lang="zh-CN" altLang="en-US" sz="2400" dirty="0">
                    <a:latin typeface="KaiTi" panose="02010609060101010101" pitchFamily="49" charset="-122"/>
                    <a:ea typeface="KaiTi" panose="02010609060101010101" pitchFamily="49" charset="-122"/>
                  </a:rPr>
                  <a:t>输出变量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oMath>
                </a14:m>
                <a:r>
                  <a:rPr kumimoji="1" lang="zh-CN" altLang="en-US" sz="2400" dirty="0">
                    <a:latin typeface="KaiTi" panose="02010609060101010101" pitchFamily="49" charset="-122"/>
                    <a:ea typeface="KaiTi" panose="02010609060101010101" pitchFamily="49" charset="-122"/>
                  </a:rPr>
                  <a:t>是输入变量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的函数， </a:t>
                </a:r>
                <a:r>
                  <a:rPr kumimoji="1" lang="en-US" altLang="zh-CN" sz="2400" dirty="0">
                    <a:latin typeface="KaiTi" panose="02010609060101010101" pitchFamily="49" charset="-122"/>
                    <a:ea typeface="KaiTi" panose="02010609060101010101" pitchFamily="49" charset="-122"/>
                  </a:rPr>
                  <a:t>	</a:t>
                </a:r>
                <a:r>
                  <a:rPr kumimoji="1" lang="zh-CN" altLang="en-US" sz="2400" dirty="0">
                    <a:latin typeface="KaiTi" panose="02010609060101010101" pitchFamily="49" charset="-122"/>
                    <a:ea typeface="KaiTi" panose="02010609060101010101" pitchFamily="49" charset="-122"/>
                  </a:rPr>
                  <a:t>当</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取值中有奇数个</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时</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r>
                      <a:rPr kumimoji="1" lang="en-US" altLang="zh-CN" sz="2400" i="1" dirty="0" smtClean="0">
                        <a:latin typeface="Cambria Math" panose="02040503050406030204" pitchFamily="18" charset="0"/>
                        <a:ea typeface="KaiTi" panose="02010609060101010101" pitchFamily="49" charset="-122"/>
                      </a:rPr>
                      <m:t>=1</m:t>
                    </m:r>
                  </m:oMath>
                </a14:m>
                <a:r>
                  <a:rPr kumimoji="1" lang="zh-CN" altLang="en-US" sz="2400" dirty="0">
                    <a:latin typeface="KaiTi" panose="02010609060101010101" pitchFamily="49" charset="-122"/>
                    <a:ea typeface="KaiTi" panose="02010609060101010101" pitchFamily="49" charset="-122"/>
                  </a:rPr>
                  <a:t>，  </a:t>
                </a:r>
                <a:endParaRPr kumimoji="1" lang="en-US" altLang="zh-CN" sz="2400" dirty="0">
                  <a:latin typeface="KaiTi" panose="02010609060101010101" pitchFamily="49" charset="-122"/>
                  <a:ea typeface="KaiTi" panose="02010609060101010101" pitchFamily="49" charset="-122"/>
                </a:endParaRPr>
              </a:p>
              <a:p>
                <a:pPr>
                  <a:lnSpc>
                    <a:spcPct val="114000"/>
                  </a:lnSpc>
                </a:pPr>
                <a:r>
                  <a:rPr kumimoji="1" lang="zh-CN" altLang="en-US" sz="2400" dirty="0">
                    <a:latin typeface="KaiTi" panose="02010609060101010101" pitchFamily="49" charset="-122"/>
                    <a:ea typeface="KaiTi" panose="02010609060101010101" pitchFamily="49" charset="-122"/>
                  </a:rPr>
                  <a:t>    否则</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r>
                      <a:rPr kumimoji="1" lang="en-US" altLang="zh-CN" sz="2400" i="1" dirty="0" smtClean="0">
                        <a:latin typeface="Cambria Math" panose="02040503050406030204" pitchFamily="18" charset="0"/>
                        <a:ea typeface="KaiTi" panose="02010609060101010101" pitchFamily="49" charset="-122"/>
                      </a:rPr>
                      <m:t>=0</m:t>
                    </m:r>
                  </m:oMath>
                </a14:m>
                <a:r>
                  <a:rPr kumimoji="1" lang="zh-CN" altLang="en-US" sz="2400" dirty="0">
                    <a:latin typeface="KaiTi" panose="02010609060101010101" pitchFamily="49" charset="-122"/>
                    <a:ea typeface="KaiTi" panose="02010609060101010101" pitchFamily="49" charset="-122"/>
                  </a:rPr>
                  <a:t>，而且输入变量取值不会出</a:t>
                </a:r>
                <a:endParaRPr kumimoji="1" lang="en-US" altLang="zh-CN" sz="2400" dirty="0">
                  <a:latin typeface="KaiTi" panose="02010609060101010101" pitchFamily="49" charset="-122"/>
                  <a:ea typeface="KaiTi" panose="02010609060101010101" pitchFamily="49" charset="-122"/>
                </a:endParaRPr>
              </a:p>
              <a:p>
                <a:pPr>
                  <a:lnSpc>
                    <a:spcPct val="114000"/>
                  </a:lnSpc>
                </a:pPr>
                <a:r>
                  <a:rPr kumimoji="1" lang="zh-CN" altLang="en-US" sz="2400" dirty="0">
                    <a:latin typeface="KaiTi" panose="02010609060101010101" pitchFamily="49" charset="-122"/>
                    <a:ea typeface="KaiTi" panose="02010609060101010101" pitchFamily="49" charset="-122"/>
                  </a:rPr>
                  <a:t>    现全为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的情况。</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5E7E9EE4-3D4B-F6B6-6769-C69D92D98A56}"/>
                  </a:ext>
                </a:extLst>
              </p:cNvPr>
              <p:cNvSpPr txBox="1">
                <a:spLocks noRot="1" noChangeAspect="1" noMove="1" noResize="1" noEditPoints="1" noAdjustHandles="1" noChangeArrowheads="1" noChangeShapeType="1" noTextEdit="1"/>
              </p:cNvSpPr>
              <p:nvPr/>
            </p:nvSpPr>
            <p:spPr>
              <a:xfrm>
                <a:off x="403639" y="2848762"/>
                <a:ext cx="6225761" cy="1723100"/>
              </a:xfrm>
              <a:prstGeom prst="rect">
                <a:avLst/>
              </a:prstGeom>
              <a:blipFill>
                <a:blip r:embed="rId2"/>
                <a:stretch>
                  <a:fillRect l="-1423" t="-2941" r="-1423" b="-73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60D673F0-EE63-8282-7011-70FFFC4C38A9}"/>
                  </a:ext>
                </a:extLst>
              </p:cNvPr>
              <p:cNvGraphicFramePr>
                <a:graphicFrameLocks noGrp="1"/>
              </p:cNvGraphicFramePr>
              <p:nvPr>
                <p:extLst>
                  <p:ext uri="{D42A27DB-BD31-4B8C-83A1-F6EECF244321}">
                    <p14:modId xmlns:p14="http://schemas.microsoft.com/office/powerpoint/2010/main" val="606240792"/>
                  </p:ext>
                </p:extLst>
              </p:nvPr>
            </p:nvGraphicFramePr>
            <p:xfrm>
              <a:off x="7785100" y="2988462"/>
              <a:ext cx="3279238" cy="3627120"/>
            </p:xfrm>
            <a:graphic>
              <a:graphicData uri="http://schemas.openxmlformats.org/drawingml/2006/table">
                <a:tbl>
                  <a:tblPr firstRow="1" bandRow="1">
                    <a:tableStyleId>{5C22544A-7EE6-4342-B048-85BDC9FD1C3A}</a:tableStyleId>
                  </a:tblPr>
                  <a:tblGrid>
                    <a:gridCol w="910840">
                      <a:extLst>
                        <a:ext uri="{9D8B030D-6E8A-4147-A177-3AD203B41FA5}">
                          <a16:colId xmlns:a16="http://schemas.microsoft.com/office/drawing/2014/main" val="1008211593"/>
                        </a:ext>
                      </a:extLst>
                    </a:gridCol>
                    <a:gridCol w="779566">
                      <a:extLst>
                        <a:ext uri="{9D8B030D-6E8A-4147-A177-3AD203B41FA5}">
                          <a16:colId xmlns:a16="http://schemas.microsoft.com/office/drawing/2014/main" val="1256263173"/>
                        </a:ext>
                      </a:extLst>
                    </a:gridCol>
                    <a:gridCol w="853812">
                      <a:extLst>
                        <a:ext uri="{9D8B030D-6E8A-4147-A177-3AD203B41FA5}">
                          <a16:colId xmlns:a16="http://schemas.microsoft.com/office/drawing/2014/main" val="2680300690"/>
                        </a:ext>
                      </a:extLst>
                    </a:gridCol>
                    <a:gridCol w="735020">
                      <a:extLst>
                        <a:ext uri="{9D8B030D-6E8A-4147-A177-3AD203B41FA5}">
                          <a16:colId xmlns:a16="http://schemas.microsoft.com/office/drawing/2014/main" val="4235302942"/>
                        </a:ext>
                      </a:extLst>
                    </a:gridCol>
                  </a:tblGrid>
                  <a:tr h="37084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039893"/>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KaiTi" panose="02010609060101010101" pitchFamily="49" charset="-122"/>
                                  </a:rPr>
                                  <m:t>×</m:t>
                                </m:r>
                              </m:oMath>
                            </m:oMathPara>
                          </a14:m>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41207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7202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7425602"/>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9064748"/>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218322"/>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5015479"/>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rPr>
                            <a:t>0</a:t>
                          </a:r>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9758375"/>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rPr>
                            <a:t>1</a:t>
                          </a:r>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2476722"/>
                      </a:ext>
                    </a:extLst>
                  </a:tr>
                </a:tbl>
              </a:graphicData>
            </a:graphic>
          </p:graphicFrame>
        </mc:Choice>
        <mc:Fallback xmlns="">
          <p:graphicFrame>
            <p:nvGraphicFramePr>
              <p:cNvPr id="2" name="表格 1">
                <a:extLst>
                  <a:ext uri="{FF2B5EF4-FFF2-40B4-BE49-F238E27FC236}">
                    <a16:creationId xmlns:a16="http://schemas.microsoft.com/office/drawing/2014/main" id="{60D673F0-EE63-8282-7011-70FFFC4C38A9}"/>
                  </a:ext>
                </a:extLst>
              </p:cNvPr>
              <p:cNvGraphicFramePr>
                <a:graphicFrameLocks noGrp="1"/>
              </p:cNvGraphicFramePr>
              <p:nvPr>
                <p:extLst>
                  <p:ext uri="{D42A27DB-BD31-4B8C-83A1-F6EECF244321}">
                    <p14:modId xmlns:p14="http://schemas.microsoft.com/office/powerpoint/2010/main" val="606240792"/>
                  </p:ext>
                </p:extLst>
              </p:nvPr>
            </p:nvGraphicFramePr>
            <p:xfrm>
              <a:off x="7785100" y="2988462"/>
              <a:ext cx="3279238" cy="3627120"/>
            </p:xfrm>
            <a:graphic>
              <a:graphicData uri="http://schemas.openxmlformats.org/drawingml/2006/table">
                <a:tbl>
                  <a:tblPr firstRow="1" bandRow="1">
                    <a:tableStyleId>{5C22544A-7EE6-4342-B048-85BDC9FD1C3A}</a:tableStyleId>
                  </a:tblPr>
                  <a:tblGrid>
                    <a:gridCol w="910840">
                      <a:extLst>
                        <a:ext uri="{9D8B030D-6E8A-4147-A177-3AD203B41FA5}">
                          <a16:colId xmlns:a16="http://schemas.microsoft.com/office/drawing/2014/main" val="1008211593"/>
                        </a:ext>
                      </a:extLst>
                    </a:gridCol>
                    <a:gridCol w="779566">
                      <a:extLst>
                        <a:ext uri="{9D8B030D-6E8A-4147-A177-3AD203B41FA5}">
                          <a16:colId xmlns:a16="http://schemas.microsoft.com/office/drawing/2014/main" val="1256263173"/>
                        </a:ext>
                      </a:extLst>
                    </a:gridCol>
                    <a:gridCol w="853812">
                      <a:extLst>
                        <a:ext uri="{9D8B030D-6E8A-4147-A177-3AD203B41FA5}">
                          <a16:colId xmlns:a16="http://schemas.microsoft.com/office/drawing/2014/main" val="2680300690"/>
                        </a:ext>
                      </a:extLst>
                    </a:gridCol>
                    <a:gridCol w="735020">
                      <a:extLst>
                        <a:ext uri="{9D8B030D-6E8A-4147-A177-3AD203B41FA5}">
                          <a16:colId xmlns:a16="http://schemas.microsoft.com/office/drawing/2014/main" val="4235302942"/>
                        </a:ext>
                      </a:extLst>
                    </a:gridCol>
                  </a:tblGrid>
                  <a:tr h="45720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039893"/>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3"/>
                          <a:stretch>
                            <a:fillRect l="-348276" t="-129032" r="-3448" b="-735484"/>
                          </a:stretch>
                        </a:blipFill>
                      </a:tcPr>
                    </a:tc>
                    <a:extLst>
                      <a:ext uri="{0D108BD9-81ED-4DB2-BD59-A6C34878D82A}">
                        <a16:rowId xmlns:a16="http://schemas.microsoft.com/office/drawing/2014/main" val="2764120732"/>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720235"/>
                      </a:ext>
                    </a:extLst>
                  </a:tr>
                  <a:tr h="3962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7425602"/>
                      </a:ext>
                    </a:extLst>
                  </a:tr>
                  <a:tr h="3962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9064748"/>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218322"/>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5015479"/>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rPr>
                            <a:t>0</a:t>
                          </a:r>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9758375"/>
                      </a:ext>
                    </a:extLst>
                  </a:tr>
                  <a:tr h="3962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rPr>
                            <a:t>1</a:t>
                          </a:r>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247672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9B4C30B2-3229-7EDF-D922-97AC7677A2E1}"/>
                  </a:ext>
                </a:extLst>
              </p:cNvPr>
              <p:cNvGraphicFramePr>
                <a:graphicFrameLocks noGrp="1"/>
              </p:cNvGraphicFramePr>
              <p:nvPr>
                <p:extLst>
                  <p:ext uri="{D42A27DB-BD31-4B8C-83A1-F6EECF244321}">
                    <p14:modId xmlns:p14="http://schemas.microsoft.com/office/powerpoint/2010/main" val="4288781897"/>
                  </p:ext>
                </p:extLst>
              </p:nvPr>
            </p:nvGraphicFramePr>
            <p:xfrm>
              <a:off x="1153062" y="5086939"/>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写表达式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ea typeface="KaiTi" panose="02010609060101010101" pitchFamily="49" charset="-122"/>
                                      </a:rPr>
                                    </m:ctrlPr>
                                  </m:dPr>
                                  <m:e>
                                    <m:m>
                                      <m:mPr>
                                        <m:mcs>
                                          <m:mc>
                                            <m:mcPr>
                                              <m:count m:val="1"/>
                                              <m:mcJc m:val="center"/>
                                            </m:mcPr>
                                          </m:mc>
                                        </m:mcs>
                                        <m:ctrlPr>
                                          <a:rPr lang="en-US" altLang="zh-CN" sz="2400" b="0" i="1" smtClean="0">
                                            <a:latin typeface="Cambria Math" panose="02040503050406030204" pitchFamily="18" charset="0"/>
                                            <a:ea typeface="KaiTi" panose="02010609060101010101" pitchFamily="49" charset="-122"/>
                                          </a:rPr>
                                        </m:ctrlPr>
                                      </m:mPr>
                                      <m:mr>
                                        <m:e>
                                          <m:r>
                                            <m:rPr>
                                              <m:brk m:alnAt="7"/>
                                            </m:rPr>
                                            <a:rPr lang="en-US" altLang="zh-CN" sz="2400" b="0" i="1" smtClean="0">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𝐶</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r>
                                            <a:rPr lang="en-US" altLang="zh-CN" sz="2400" b="0" i="1" smtClean="0">
                                              <a:latin typeface="Cambria Math" panose="02040503050406030204" pitchFamily="18" charset="0"/>
                                              <a:ea typeface="KaiTi" panose="02010609060101010101" pitchFamily="49" charset="-122"/>
                                            </a:rPr>
                                            <m:t>𝐵</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e>
                                      </m:mr>
                                      <m:mr>
                                        <m:e>
                                          <m:acc>
                                            <m:accPr>
                                              <m:chr m:val="̅"/>
                                              <m:ctrlPr>
                                                <a:rPr lang="zh-CN" altLang="en-US"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=0</m:t>
                                          </m:r>
                                          <m:r>
                                            <a:rPr lang="zh-CN" altLang="en-US" sz="2400" b="0" i="1" smtClean="0">
                                              <a:latin typeface="Cambria Math" panose="02040503050406030204" pitchFamily="18" charset="0"/>
                                              <a:ea typeface="KaiTi" panose="02010609060101010101" pitchFamily="49" charset="-122"/>
                                            </a:rPr>
                                            <m:t>     </m:t>
                                          </m:r>
                                          <m:r>
                                            <a:rPr lang="en-US" altLang="zh-CN" sz="2400" b="0" i="1" smtClean="0">
                                              <a:latin typeface="Cambria Math" panose="02040503050406030204" pitchFamily="18" charset="0"/>
                                              <a:ea typeface="KaiTi" panose="02010609060101010101" pitchFamily="49" charset="-122"/>
                                            </a:rPr>
                                            <m:t>(</m:t>
                                          </m:r>
                                          <m:r>
                                            <a:rPr lang="zh-CN" altLang="en-US" sz="2400" b="0" i="1" smtClean="0">
                                              <a:latin typeface="Cambria Math" panose="02040503050406030204" pitchFamily="18" charset="0"/>
                                              <a:ea typeface="KaiTi" panose="02010609060101010101" pitchFamily="49" charset="-122"/>
                                            </a:rPr>
                                            <m:t>约束条件</m:t>
                                          </m:r>
                                          <m:r>
                                            <a:rPr lang="en-US" altLang="zh-CN" sz="2400" b="0" i="1" smtClean="0">
                                              <a:latin typeface="Cambria Math" panose="02040503050406030204" pitchFamily="18" charset="0"/>
                                              <a:ea typeface="KaiTi" panose="02010609060101010101" pitchFamily="49" charset="-122"/>
                                            </a:rPr>
                                            <m:t>)</m:t>
                                          </m:r>
                                        </m:e>
                                      </m:mr>
                                    </m:m>
                                  </m:e>
                                </m:d>
                              </m:oMath>
                            </m:oMathPara>
                          </a14:m>
                          <a:endParaRPr lang="zh-CN" altLang="en-US" sz="24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8" name="表格 7">
                <a:extLst>
                  <a:ext uri="{FF2B5EF4-FFF2-40B4-BE49-F238E27FC236}">
                    <a16:creationId xmlns:a16="http://schemas.microsoft.com/office/drawing/2014/main" id="{9B4C30B2-3229-7EDF-D922-97AC7677A2E1}"/>
                  </a:ext>
                </a:extLst>
              </p:cNvPr>
              <p:cNvGraphicFramePr>
                <a:graphicFrameLocks noGrp="1"/>
              </p:cNvGraphicFramePr>
              <p:nvPr>
                <p:extLst>
                  <p:ext uri="{D42A27DB-BD31-4B8C-83A1-F6EECF244321}">
                    <p14:modId xmlns:p14="http://schemas.microsoft.com/office/powerpoint/2010/main" val="4288781897"/>
                  </p:ext>
                </p:extLst>
              </p:nvPr>
            </p:nvGraphicFramePr>
            <p:xfrm>
              <a:off x="1153062" y="5086939"/>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写表达式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907288">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4"/>
                          <a:stretch>
                            <a:fillRect l="-256" t="-201389" r="-256" b="-263889"/>
                          </a:stretch>
                        </a:blipFill>
                      </a:tcPr>
                    </a:tc>
                    <a:extLst>
                      <a:ext uri="{0D108BD9-81ED-4DB2-BD59-A6C34878D82A}">
                        <a16:rowId xmlns:a16="http://schemas.microsoft.com/office/drawing/2014/main" val="2905675350"/>
                      </a:ext>
                    </a:extLst>
                  </a:tr>
                </a:tbl>
              </a:graphicData>
            </a:graphic>
          </p:graphicFrame>
        </mc:Fallback>
      </mc:AlternateContent>
      <p:sp>
        <p:nvSpPr>
          <p:cNvPr id="3" name="灯片编号占位符 2">
            <a:extLst>
              <a:ext uri="{FF2B5EF4-FFF2-40B4-BE49-F238E27FC236}">
                <a16:creationId xmlns:a16="http://schemas.microsoft.com/office/drawing/2014/main" id="{E8BE09F9-F6F6-06B6-AE9E-113F594C19EC}"/>
              </a:ext>
            </a:extLst>
          </p:cNvPr>
          <p:cNvSpPr>
            <a:spLocks noGrp="1"/>
          </p:cNvSpPr>
          <p:nvPr>
            <p:ph type="sldNum" sz="quarter" idx="12"/>
          </p:nvPr>
        </p:nvSpPr>
        <p:spPr/>
        <p:txBody>
          <a:bodyPr/>
          <a:lstStyle/>
          <a:p>
            <a:fld id="{392CBAA0-59E6-204E-8F03-85E5040D48B8}" type="slidenum">
              <a:rPr kumimoji="1" lang="zh-CN" altLang="en-US" smtClean="0"/>
              <a:t>78</a:t>
            </a:fld>
            <a:r>
              <a:rPr kumimoji="1" lang="en-US" altLang="zh-CN"/>
              <a:t>/90</a:t>
            </a:r>
            <a:endParaRPr kumimoji="1" lang="zh-CN" altLang="en-US" dirty="0"/>
          </a:p>
        </p:txBody>
      </p:sp>
    </p:spTree>
    <p:extLst>
      <p:ext uri="{BB962C8B-B14F-4D97-AF65-F5344CB8AC3E}">
        <p14:creationId xmlns:p14="http://schemas.microsoft.com/office/powerpoint/2010/main" val="18753949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由真值表到逻辑图的转换</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E7E9EE4-3D4B-F6B6-6769-C69D92D98A56}"/>
                  </a:ext>
                </a:extLst>
              </p:cNvPr>
              <p:cNvSpPr txBox="1"/>
              <p:nvPr/>
            </p:nvSpPr>
            <p:spPr>
              <a:xfrm>
                <a:off x="403639" y="1088352"/>
                <a:ext cx="6225761" cy="1723100"/>
              </a:xfrm>
              <a:prstGeom prst="rect">
                <a:avLst/>
              </a:prstGeom>
              <a:noFill/>
            </p:spPr>
            <p:txBody>
              <a:bodyPr wrap="square" rtlCol="0">
                <a:spAutoFit/>
              </a:bodyPr>
              <a:lstStyle/>
              <a:p>
                <a:pPr>
                  <a:lnSpc>
                    <a:spcPct val="114000"/>
                  </a:lnSpc>
                </a:pPr>
                <a:r>
                  <a:rPr kumimoji="1" lang="zh-CN" altLang="en-US" sz="2400" dirty="0">
                    <a:latin typeface="Myriad Pro" panose="020B0503030403020204" pitchFamily="34" charset="0"/>
                    <a:ea typeface="Songti SC" panose="02010600040101010101" pitchFamily="2" charset="-122"/>
                  </a:rPr>
                  <a:t>例：</a:t>
                </a:r>
                <a:r>
                  <a:rPr kumimoji="1" lang="zh-CN" altLang="en-US" sz="2400" dirty="0">
                    <a:latin typeface="KaiTi" panose="02010609060101010101" pitchFamily="49" charset="-122"/>
                    <a:ea typeface="KaiTi" panose="02010609060101010101" pitchFamily="49" charset="-122"/>
                  </a:rPr>
                  <a:t>输出变量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oMath>
                </a14:m>
                <a:r>
                  <a:rPr kumimoji="1" lang="zh-CN" altLang="en-US" sz="2400" dirty="0">
                    <a:latin typeface="KaiTi" panose="02010609060101010101" pitchFamily="49" charset="-122"/>
                    <a:ea typeface="KaiTi" panose="02010609060101010101" pitchFamily="49" charset="-122"/>
                  </a:rPr>
                  <a:t>是输入变量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的函数， </a:t>
                </a:r>
                <a:r>
                  <a:rPr kumimoji="1" lang="en-US" altLang="zh-CN" sz="2400" dirty="0">
                    <a:latin typeface="KaiTi" panose="02010609060101010101" pitchFamily="49" charset="-122"/>
                    <a:ea typeface="KaiTi" panose="02010609060101010101" pitchFamily="49" charset="-122"/>
                  </a:rPr>
                  <a:t>	</a:t>
                </a:r>
                <a:r>
                  <a:rPr kumimoji="1" lang="zh-CN" altLang="en-US" sz="2400" dirty="0">
                    <a:latin typeface="KaiTi" panose="02010609060101010101" pitchFamily="49" charset="-122"/>
                    <a:ea typeface="KaiTi" panose="02010609060101010101" pitchFamily="49" charset="-122"/>
                  </a:rPr>
                  <a:t>当</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取值中有奇数个</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时</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r>
                      <a:rPr kumimoji="1" lang="en-US" altLang="zh-CN" sz="2400" i="1" dirty="0" smtClean="0">
                        <a:latin typeface="Cambria Math" panose="02040503050406030204" pitchFamily="18" charset="0"/>
                        <a:ea typeface="KaiTi" panose="02010609060101010101" pitchFamily="49" charset="-122"/>
                      </a:rPr>
                      <m:t>=1</m:t>
                    </m:r>
                  </m:oMath>
                </a14:m>
                <a:r>
                  <a:rPr kumimoji="1" lang="zh-CN" altLang="en-US" sz="2400" dirty="0">
                    <a:latin typeface="KaiTi" panose="02010609060101010101" pitchFamily="49" charset="-122"/>
                    <a:ea typeface="KaiTi" panose="02010609060101010101" pitchFamily="49" charset="-122"/>
                  </a:rPr>
                  <a:t>，  </a:t>
                </a:r>
                <a:endParaRPr kumimoji="1" lang="en-US" altLang="zh-CN" sz="2400" dirty="0">
                  <a:latin typeface="KaiTi" panose="02010609060101010101" pitchFamily="49" charset="-122"/>
                  <a:ea typeface="KaiTi" panose="02010609060101010101" pitchFamily="49" charset="-122"/>
                </a:endParaRPr>
              </a:p>
              <a:p>
                <a:pPr>
                  <a:lnSpc>
                    <a:spcPct val="114000"/>
                  </a:lnSpc>
                </a:pPr>
                <a:r>
                  <a:rPr kumimoji="1" lang="zh-CN" altLang="en-US" sz="2400" dirty="0">
                    <a:latin typeface="KaiTi" panose="02010609060101010101" pitchFamily="49" charset="-122"/>
                    <a:ea typeface="KaiTi" panose="02010609060101010101" pitchFamily="49" charset="-122"/>
                  </a:rPr>
                  <a:t>    否则</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r>
                      <a:rPr kumimoji="1" lang="en-US" altLang="zh-CN" sz="2400" i="1" dirty="0" smtClean="0">
                        <a:latin typeface="Cambria Math" panose="02040503050406030204" pitchFamily="18" charset="0"/>
                        <a:ea typeface="KaiTi" panose="02010609060101010101" pitchFamily="49" charset="-122"/>
                      </a:rPr>
                      <m:t>=0</m:t>
                    </m:r>
                  </m:oMath>
                </a14:m>
                <a:r>
                  <a:rPr kumimoji="1" lang="zh-CN" altLang="en-US" sz="2400" dirty="0">
                    <a:latin typeface="KaiTi" panose="02010609060101010101" pitchFamily="49" charset="-122"/>
                    <a:ea typeface="KaiTi" panose="02010609060101010101" pitchFamily="49" charset="-122"/>
                  </a:rPr>
                  <a:t>，而且输入变量取值不会出</a:t>
                </a:r>
                <a:endParaRPr kumimoji="1" lang="en-US" altLang="zh-CN" sz="2400" dirty="0">
                  <a:latin typeface="KaiTi" panose="02010609060101010101" pitchFamily="49" charset="-122"/>
                  <a:ea typeface="KaiTi" panose="02010609060101010101" pitchFamily="49" charset="-122"/>
                </a:endParaRPr>
              </a:p>
              <a:p>
                <a:pPr>
                  <a:lnSpc>
                    <a:spcPct val="114000"/>
                  </a:lnSpc>
                </a:pPr>
                <a:r>
                  <a:rPr kumimoji="1" lang="zh-CN" altLang="en-US" sz="2400" dirty="0">
                    <a:latin typeface="KaiTi" panose="02010609060101010101" pitchFamily="49" charset="-122"/>
                    <a:ea typeface="KaiTi" panose="02010609060101010101" pitchFamily="49" charset="-122"/>
                  </a:rPr>
                  <a:t>    现全为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的情况。</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5E7E9EE4-3D4B-F6B6-6769-C69D92D98A56}"/>
                  </a:ext>
                </a:extLst>
              </p:cNvPr>
              <p:cNvSpPr txBox="1">
                <a:spLocks noRot="1" noChangeAspect="1" noMove="1" noResize="1" noEditPoints="1" noAdjustHandles="1" noChangeArrowheads="1" noChangeShapeType="1" noTextEdit="1"/>
              </p:cNvSpPr>
              <p:nvPr/>
            </p:nvSpPr>
            <p:spPr>
              <a:xfrm>
                <a:off x="403639" y="1088352"/>
                <a:ext cx="6225761" cy="1723100"/>
              </a:xfrm>
              <a:prstGeom prst="rect">
                <a:avLst/>
              </a:prstGeom>
              <a:blipFill>
                <a:blip r:embed="rId2"/>
                <a:stretch>
                  <a:fillRect l="-1423" t="-2920" r="-1423" b="-656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格 7">
                <a:extLst>
                  <a:ext uri="{FF2B5EF4-FFF2-40B4-BE49-F238E27FC236}">
                    <a16:creationId xmlns:a16="http://schemas.microsoft.com/office/drawing/2014/main" id="{9B4C30B2-3229-7EDF-D922-97AC7677A2E1}"/>
                  </a:ext>
                </a:extLst>
              </p:cNvPr>
              <p:cNvGraphicFramePr>
                <a:graphicFrameLocks noGrp="1"/>
              </p:cNvGraphicFramePr>
              <p:nvPr>
                <p:extLst>
                  <p:ext uri="{D42A27DB-BD31-4B8C-83A1-F6EECF244321}">
                    <p14:modId xmlns:p14="http://schemas.microsoft.com/office/powerpoint/2010/main" val="1724079404"/>
                  </p:ext>
                </p:extLst>
              </p:nvPr>
            </p:nvGraphicFramePr>
            <p:xfrm>
              <a:off x="6938300" y="1088352"/>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写表达式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ea typeface="KaiTi" panose="02010609060101010101" pitchFamily="49" charset="-122"/>
                                      </a:rPr>
                                    </m:ctrlPr>
                                  </m:dPr>
                                  <m:e>
                                    <m:m>
                                      <m:mPr>
                                        <m:mcs>
                                          <m:mc>
                                            <m:mcPr>
                                              <m:count m:val="1"/>
                                              <m:mcJc m:val="center"/>
                                            </m:mcPr>
                                          </m:mc>
                                        </m:mcs>
                                        <m:ctrlPr>
                                          <a:rPr lang="en-US" altLang="zh-CN" sz="2400" b="0" i="1" smtClean="0">
                                            <a:latin typeface="Cambria Math" panose="02040503050406030204" pitchFamily="18" charset="0"/>
                                            <a:ea typeface="KaiTi" panose="02010609060101010101" pitchFamily="49" charset="-122"/>
                                          </a:rPr>
                                        </m:ctrlPr>
                                      </m:mPr>
                                      <m:mr>
                                        <m:e>
                                          <m:r>
                                            <m:rPr>
                                              <m:brk m:alnAt="7"/>
                                            </m:rPr>
                                            <a:rPr lang="en-US" altLang="zh-CN" sz="2400" b="0" i="1" smtClean="0">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𝐶</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r>
                                            <a:rPr lang="en-US" altLang="zh-CN" sz="2400" b="0" i="1" smtClean="0">
                                              <a:latin typeface="Cambria Math" panose="02040503050406030204" pitchFamily="18" charset="0"/>
                                              <a:ea typeface="KaiTi" panose="02010609060101010101" pitchFamily="49" charset="-122"/>
                                            </a:rPr>
                                            <m:t>𝐵</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e>
                                      </m:mr>
                                      <m:mr>
                                        <m:e>
                                          <m:acc>
                                            <m:accPr>
                                              <m:chr m:val="̅"/>
                                              <m:ctrlPr>
                                                <a:rPr lang="zh-CN" altLang="en-US"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=0</m:t>
                                          </m:r>
                                          <m:r>
                                            <a:rPr lang="zh-CN" altLang="en-US" sz="2400" b="0" i="1" smtClean="0">
                                              <a:latin typeface="Cambria Math" panose="02040503050406030204" pitchFamily="18" charset="0"/>
                                              <a:ea typeface="KaiTi" panose="02010609060101010101" pitchFamily="49" charset="-122"/>
                                            </a:rPr>
                                            <m:t>     </m:t>
                                          </m:r>
                                          <m:r>
                                            <a:rPr lang="en-US" altLang="zh-CN" sz="2400" b="0" i="1" smtClean="0">
                                              <a:latin typeface="Cambria Math" panose="02040503050406030204" pitchFamily="18" charset="0"/>
                                              <a:ea typeface="KaiTi" panose="02010609060101010101" pitchFamily="49" charset="-122"/>
                                            </a:rPr>
                                            <m:t>(</m:t>
                                          </m:r>
                                          <m:r>
                                            <a:rPr lang="zh-CN" altLang="en-US" sz="2400" b="0" i="1" smtClean="0">
                                              <a:latin typeface="Cambria Math" panose="02040503050406030204" pitchFamily="18" charset="0"/>
                                              <a:ea typeface="KaiTi" panose="02010609060101010101" pitchFamily="49" charset="-122"/>
                                            </a:rPr>
                                            <m:t>约束条件</m:t>
                                          </m:r>
                                          <m:r>
                                            <a:rPr lang="en-US" altLang="zh-CN" sz="2400" b="0" i="1" smtClean="0">
                                              <a:latin typeface="Cambria Math" panose="02040503050406030204" pitchFamily="18" charset="0"/>
                                              <a:ea typeface="KaiTi" panose="02010609060101010101" pitchFamily="49" charset="-122"/>
                                            </a:rPr>
                                            <m:t>)</m:t>
                                          </m:r>
                                        </m:e>
                                      </m:mr>
                                    </m:m>
                                  </m:e>
                                </m:d>
                              </m:oMath>
                            </m:oMathPara>
                          </a14:m>
                          <a:endParaRPr lang="zh-CN" altLang="en-US" sz="24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8" name="表格 7">
                <a:extLst>
                  <a:ext uri="{FF2B5EF4-FFF2-40B4-BE49-F238E27FC236}">
                    <a16:creationId xmlns:a16="http://schemas.microsoft.com/office/drawing/2014/main" id="{9B4C30B2-3229-7EDF-D922-97AC7677A2E1}"/>
                  </a:ext>
                </a:extLst>
              </p:cNvPr>
              <p:cNvGraphicFramePr>
                <a:graphicFrameLocks noGrp="1"/>
              </p:cNvGraphicFramePr>
              <p:nvPr>
                <p:extLst>
                  <p:ext uri="{D42A27DB-BD31-4B8C-83A1-F6EECF244321}">
                    <p14:modId xmlns:p14="http://schemas.microsoft.com/office/powerpoint/2010/main" val="1724079404"/>
                  </p:ext>
                </p:extLst>
              </p:nvPr>
            </p:nvGraphicFramePr>
            <p:xfrm>
              <a:off x="6938300" y="1088352"/>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写表达式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907288">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3"/>
                          <a:stretch>
                            <a:fillRect l="-256" t="-202778" r="-513" b="-262500"/>
                          </a:stretch>
                        </a:blipFill>
                      </a:tcPr>
                    </a:tc>
                    <a:extLst>
                      <a:ext uri="{0D108BD9-81ED-4DB2-BD59-A6C34878D82A}">
                        <a16:rowId xmlns:a16="http://schemas.microsoft.com/office/drawing/2014/main" val="2905675350"/>
                      </a:ext>
                    </a:extLst>
                  </a:tr>
                </a:tbl>
              </a:graphicData>
            </a:graphic>
          </p:graphicFrame>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4DDBE97B-9FBD-FE73-D962-418D6DED2E01}"/>
                  </a:ext>
                </a:extLst>
              </p:cNvPr>
              <p:cNvSpPr txBox="1"/>
              <p:nvPr/>
            </p:nvSpPr>
            <p:spPr>
              <a:xfrm>
                <a:off x="6515145" y="3143759"/>
                <a:ext cx="5558545" cy="8325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brk m:alnAt="7"/>
                        </m:rPr>
                        <a:rPr lang="en-US" altLang="zh-CN" sz="2400" b="0" i="1" smtClean="0">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𝐶</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r>
                        <a:rPr lang="en-US" altLang="zh-CN" sz="2400" b="0" i="1" smtClean="0">
                          <a:latin typeface="Cambria Math" panose="02040503050406030204" pitchFamily="18" charset="0"/>
                          <a:ea typeface="KaiTi" panose="02010609060101010101" pitchFamily="49" charset="-122"/>
                        </a:rPr>
                        <m:t>𝐵</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r>
                        <a:rPr lang="en-US" altLang="zh-CN" sz="2400" b="0" i="1" smtClean="0">
                          <a:latin typeface="Cambria Math" panose="02040503050406030204" pitchFamily="18" charset="0"/>
                          <a:ea typeface="KaiTi" panose="02010609060101010101" pitchFamily="49" charset="-122"/>
                        </a:rPr>
                        <m:t>+</m:t>
                      </m:r>
                      <m:acc>
                        <m:accPr>
                          <m:chr m:val="̅"/>
                          <m:ctrlPr>
                            <a:rPr lang="zh-CN" altLang="en-US" sz="2400" i="1">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𝐴</m:t>
                          </m:r>
                        </m:e>
                      </m:acc>
                      <m:acc>
                        <m:accPr>
                          <m:chr m:val="̅"/>
                          <m:ctrlPr>
                            <a:rPr lang="en-US" altLang="zh-CN" sz="2400" i="1">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𝐵</m:t>
                          </m:r>
                        </m:e>
                      </m:acc>
                      <m:acc>
                        <m:accPr>
                          <m:chr m:val="̅"/>
                          <m:ctrlPr>
                            <a:rPr lang="en-US" altLang="zh-CN" sz="2400" i="1">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𝐶</m:t>
                          </m:r>
                        </m:e>
                      </m:acc>
                    </m:oMath>
                  </m:oMathPara>
                </a14:m>
                <a:endParaRPr lang="en-US" altLang="zh-CN" sz="2400" dirty="0"/>
              </a:p>
              <a:p>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r>
                        <a:rPr lang="zh-CN" altLang="en-US" sz="2400" b="0" i="1" smtClean="0">
                          <a:latin typeface="Cambria Math" panose="02040503050406030204" pitchFamily="18" charset="0"/>
                          <a:ea typeface="KaiTi" panose="02010609060101010101" pitchFamily="49" charset="-122"/>
                        </a:rPr>
                        <m:t>                    </m:t>
                      </m:r>
                    </m:oMath>
                  </m:oMathPara>
                </a14:m>
                <a:endParaRPr lang="zh-CN" altLang="en-US" sz="2400" dirty="0"/>
              </a:p>
            </p:txBody>
          </p:sp>
        </mc:Choice>
        <mc:Fallback xmlns="">
          <p:sp>
            <p:nvSpPr>
              <p:cNvPr id="9" name="文本框 8">
                <a:extLst>
                  <a:ext uri="{FF2B5EF4-FFF2-40B4-BE49-F238E27FC236}">
                    <a16:creationId xmlns:a16="http://schemas.microsoft.com/office/drawing/2014/main" id="{4DDBE97B-9FBD-FE73-D962-418D6DED2E01}"/>
                  </a:ext>
                </a:extLst>
              </p:cNvPr>
              <p:cNvSpPr txBox="1">
                <a:spLocks noRot="1" noChangeAspect="1" noMove="1" noResize="1" noEditPoints="1" noAdjustHandles="1" noChangeArrowheads="1" noChangeShapeType="1" noTextEdit="1"/>
              </p:cNvSpPr>
              <p:nvPr/>
            </p:nvSpPr>
            <p:spPr>
              <a:xfrm>
                <a:off x="6515145" y="3143759"/>
                <a:ext cx="5558545" cy="832536"/>
              </a:xfrm>
              <a:prstGeom prst="rect">
                <a:avLst/>
              </a:prstGeom>
              <a:blipFill>
                <a:blip r:embed="rId4"/>
                <a:stretch>
                  <a:fillRect b="-12121"/>
                </a:stretch>
              </a:blipFill>
            </p:spPr>
            <p:txBody>
              <a:bodyPr/>
              <a:lstStyle/>
              <a:p>
                <a:r>
                  <a:rPr lang="zh-CN" altLang="en-US">
                    <a:noFill/>
                  </a:rPr>
                  <a:t> </a:t>
                </a:r>
              </a:p>
            </p:txBody>
          </p:sp>
        </mc:Fallback>
      </mc:AlternateContent>
      <p:sp>
        <p:nvSpPr>
          <p:cNvPr id="10" name="右箭头 9">
            <a:extLst>
              <a:ext uri="{FF2B5EF4-FFF2-40B4-BE49-F238E27FC236}">
                <a16:creationId xmlns:a16="http://schemas.microsoft.com/office/drawing/2014/main" id="{53E86722-10FD-CC63-BBDE-E54911FA9DB1}"/>
              </a:ext>
            </a:extLst>
          </p:cNvPr>
          <p:cNvSpPr/>
          <p:nvPr/>
        </p:nvSpPr>
        <p:spPr>
          <a:xfrm rot="5400000">
            <a:off x="9210501" y="2718761"/>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1" name="右箭头 10">
            <a:extLst>
              <a:ext uri="{FF2B5EF4-FFF2-40B4-BE49-F238E27FC236}">
                <a16:creationId xmlns:a16="http://schemas.microsoft.com/office/drawing/2014/main" id="{6BA07E8F-DDDC-66CC-2240-A01F5ECEFD0C}"/>
              </a:ext>
            </a:extLst>
          </p:cNvPr>
          <p:cNvSpPr/>
          <p:nvPr/>
        </p:nvSpPr>
        <p:spPr>
          <a:xfrm rot="5400000">
            <a:off x="9210500" y="4206995"/>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8DDDAD9D-61E4-E921-579B-78E13AB2964E}"/>
                  </a:ext>
                </a:extLst>
              </p:cNvPr>
              <p:cNvGraphicFramePr>
                <a:graphicFrameLocks noGrp="1"/>
              </p:cNvGraphicFramePr>
              <p:nvPr>
                <p:extLst>
                  <p:ext uri="{D42A27DB-BD31-4B8C-83A1-F6EECF244321}">
                    <p14:modId xmlns:p14="http://schemas.microsoft.com/office/powerpoint/2010/main" val="3659780971"/>
                  </p:ext>
                </p:extLst>
              </p:nvPr>
            </p:nvGraphicFramePr>
            <p:xfrm>
              <a:off x="6901509" y="4708893"/>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ea typeface="KaiTi" panose="02010609060101010101" pitchFamily="49" charset="-122"/>
                                      </a:rPr>
                                    </m:ctrlPr>
                                  </m:dPr>
                                  <m:e>
                                    <m:m>
                                      <m:mPr>
                                        <m:mcs>
                                          <m:mc>
                                            <m:mcPr>
                                              <m:count m:val="1"/>
                                              <m:mcJc m:val="center"/>
                                            </m:mcPr>
                                          </m:mc>
                                        </m:mcs>
                                        <m:ctrlPr>
                                          <a:rPr lang="en-US" altLang="zh-CN" sz="2400" b="0" i="1" smtClean="0">
                                            <a:latin typeface="Cambria Math" panose="02040503050406030204" pitchFamily="18" charset="0"/>
                                            <a:ea typeface="KaiTi" panose="02010609060101010101" pitchFamily="49" charset="-122"/>
                                          </a:rPr>
                                        </m:ctrlPr>
                                      </m:mPr>
                                      <m:mr>
                                        <m:e>
                                          <m:r>
                                            <m:rPr>
                                              <m:brk m:alnAt="7"/>
                                            </m:rPr>
                                            <a:rPr lang="en-US" altLang="zh-CN" sz="2400" b="0" i="1" smtClean="0">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e>
                                      </m:mr>
                                      <m:mr>
                                        <m:e>
                                          <m:acc>
                                            <m:accPr>
                                              <m:chr m:val="̅"/>
                                              <m:ctrlPr>
                                                <a:rPr lang="zh-CN" altLang="en-US"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=0</m:t>
                                          </m:r>
                                          <m:r>
                                            <a:rPr lang="zh-CN" altLang="en-US" sz="2400" b="0" i="1" smtClean="0">
                                              <a:latin typeface="Cambria Math" panose="02040503050406030204" pitchFamily="18" charset="0"/>
                                              <a:ea typeface="KaiTi" panose="02010609060101010101" pitchFamily="49" charset="-122"/>
                                            </a:rPr>
                                            <m:t>                                  </m:t>
                                          </m:r>
                                        </m:e>
                                      </m:mr>
                                    </m:m>
                                  </m:e>
                                </m:d>
                              </m:oMath>
                            </m:oMathPara>
                          </a14:m>
                          <a:endParaRPr lang="zh-CN" altLang="en-US" sz="24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12" name="表格 11">
                <a:extLst>
                  <a:ext uri="{FF2B5EF4-FFF2-40B4-BE49-F238E27FC236}">
                    <a16:creationId xmlns:a16="http://schemas.microsoft.com/office/drawing/2014/main" id="{8DDDAD9D-61E4-E921-579B-78E13AB2964E}"/>
                  </a:ext>
                </a:extLst>
              </p:cNvPr>
              <p:cNvGraphicFramePr>
                <a:graphicFrameLocks noGrp="1"/>
              </p:cNvGraphicFramePr>
              <p:nvPr>
                <p:extLst>
                  <p:ext uri="{D42A27DB-BD31-4B8C-83A1-F6EECF244321}">
                    <p14:modId xmlns:p14="http://schemas.microsoft.com/office/powerpoint/2010/main" val="3659780971"/>
                  </p:ext>
                </p:extLst>
              </p:nvPr>
            </p:nvGraphicFramePr>
            <p:xfrm>
              <a:off x="6901509" y="4708893"/>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907288">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5"/>
                          <a:stretch>
                            <a:fillRect l="-256" t="-201389" r="-513" b="-262500"/>
                          </a:stretch>
                        </a:blipFill>
                      </a:tcPr>
                    </a:tc>
                    <a:extLst>
                      <a:ext uri="{0D108BD9-81ED-4DB2-BD59-A6C34878D82A}">
                        <a16:rowId xmlns:a16="http://schemas.microsoft.com/office/drawing/2014/main" val="2905675350"/>
                      </a:ext>
                    </a:extLst>
                  </a:tr>
                </a:tbl>
              </a:graphicData>
            </a:graphic>
          </p:graphicFrame>
        </mc:Fallback>
      </mc:AlternateContent>
      <p:pic>
        <p:nvPicPr>
          <p:cNvPr id="13" name="图片 12">
            <a:extLst>
              <a:ext uri="{FF2B5EF4-FFF2-40B4-BE49-F238E27FC236}">
                <a16:creationId xmlns:a16="http://schemas.microsoft.com/office/drawing/2014/main" id="{9881E8FF-A1CF-E518-E64A-BEB43B0B48DC}"/>
              </a:ext>
            </a:extLst>
          </p:cNvPr>
          <p:cNvPicPr>
            <a:picLocks noChangeAspect="1"/>
          </p:cNvPicPr>
          <p:nvPr/>
        </p:nvPicPr>
        <p:blipFill>
          <a:blip r:embed="rId6"/>
          <a:srcRect/>
          <a:stretch/>
        </p:blipFill>
        <p:spPr>
          <a:xfrm>
            <a:off x="1509453" y="3136676"/>
            <a:ext cx="3781036" cy="3144433"/>
          </a:xfrm>
          <a:prstGeom prst="rect">
            <a:avLst/>
          </a:prstGeom>
        </p:spPr>
      </p:pic>
      <p:sp>
        <p:nvSpPr>
          <p:cNvPr id="15" name="右箭头 14">
            <a:extLst>
              <a:ext uri="{FF2B5EF4-FFF2-40B4-BE49-F238E27FC236}">
                <a16:creationId xmlns:a16="http://schemas.microsoft.com/office/drawing/2014/main" id="{9B22C77D-89C9-C68A-3E87-C511558C1847}"/>
              </a:ext>
            </a:extLst>
          </p:cNvPr>
          <p:cNvSpPr/>
          <p:nvPr/>
        </p:nvSpPr>
        <p:spPr>
          <a:xfrm rot="10800000">
            <a:off x="5932545" y="5374706"/>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1A5D6DBE-9A52-190E-522B-388DC599E070}"/>
              </a:ext>
            </a:extLst>
          </p:cNvPr>
          <p:cNvSpPr txBox="1"/>
          <p:nvPr/>
        </p:nvSpPr>
        <p:spPr>
          <a:xfrm>
            <a:off x="1572597" y="6332286"/>
            <a:ext cx="3887844" cy="461665"/>
          </a:xfrm>
          <a:prstGeom prst="rect">
            <a:avLst/>
          </a:prstGeom>
          <a:noFill/>
        </p:spPr>
        <p:txBody>
          <a:bodyPr wrap="square">
            <a:spAutoFit/>
          </a:bodyPr>
          <a:lstStyle/>
          <a:p>
            <a:r>
              <a:rPr kumimoji="1" lang="zh-CN" altLang="en-US" sz="2400" dirty="0">
                <a:latin typeface="Songti SC" panose="02010600040101010101" pitchFamily="2" charset="-122"/>
                <a:ea typeface="Songti SC" panose="02010600040101010101" pitchFamily="2" charset="-122"/>
              </a:rPr>
              <a:t>用与、或、非运算逻辑符号</a:t>
            </a:r>
            <a:endParaRPr lang="zh-CN" altLang="en-US" sz="2400" dirty="0">
              <a:latin typeface="Songti SC" panose="02010600040101010101" pitchFamily="2" charset="-122"/>
              <a:ea typeface="Songti SC" panose="02010600040101010101" pitchFamily="2" charset="-122"/>
            </a:endParaRPr>
          </a:p>
        </p:txBody>
      </p:sp>
      <p:sp>
        <p:nvSpPr>
          <p:cNvPr id="16" name="灯片编号占位符 15">
            <a:extLst>
              <a:ext uri="{FF2B5EF4-FFF2-40B4-BE49-F238E27FC236}">
                <a16:creationId xmlns:a16="http://schemas.microsoft.com/office/drawing/2014/main" id="{0EF92483-FD34-F332-8639-D8FA11B23666}"/>
              </a:ext>
            </a:extLst>
          </p:cNvPr>
          <p:cNvSpPr>
            <a:spLocks noGrp="1"/>
          </p:cNvSpPr>
          <p:nvPr>
            <p:ph type="sldNum" sz="quarter" idx="12"/>
          </p:nvPr>
        </p:nvSpPr>
        <p:spPr/>
        <p:txBody>
          <a:bodyPr/>
          <a:lstStyle/>
          <a:p>
            <a:fld id="{392CBAA0-59E6-204E-8F03-85E5040D48B8}" type="slidenum">
              <a:rPr kumimoji="1" lang="zh-CN" altLang="en-US" smtClean="0"/>
              <a:t>79</a:t>
            </a:fld>
            <a:r>
              <a:rPr kumimoji="1" lang="en-US" altLang="zh-CN"/>
              <a:t>/90</a:t>
            </a:r>
            <a:endParaRPr kumimoji="1" lang="zh-CN" altLang="en-US" dirty="0"/>
          </a:p>
        </p:txBody>
      </p:sp>
    </p:spTree>
    <p:extLst>
      <p:ext uri="{BB962C8B-B14F-4D97-AF65-F5344CB8AC3E}">
        <p14:creationId xmlns:p14="http://schemas.microsoft.com/office/powerpoint/2010/main" val="108883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常见的逻辑运算</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150318"/>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由与、或、非三种基本运算构成的一些复合运算</a:t>
            </a:r>
            <a:endParaRPr kumimoji="1" lang="en-US" altLang="zh-CN" sz="2800" dirty="0">
              <a:latin typeface="Myriad Pro" panose="020B0503030403020204" pitchFamily="34" charset="0"/>
              <a:ea typeface="Songti SC" panose="02010600040101010101" pitchFamily="2" charset="-122"/>
            </a:endParaRPr>
          </a:p>
        </p:txBody>
      </p:sp>
      <mc:AlternateContent xmlns:mc="http://schemas.openxmlformats.org/markup-compatibility/2006" xmlns:a14="http://schemas.microsoft.com/office/drawing/2010/main">
        <mc:Choice Requires="a14">
          <p:graphicFrame>
            <p:nvGraphicFramePr>
              <p:cNvPr id="3" name="表格 2">
                <a:extLst>
                  <a:ext uri="{FF2B5EF4-FFF2-40B4-BE49-F238E27FC236}">
                    <a16:creationId xmlns:a16="http://schemas.microsoft.com/office/drawing/2014/main" id="{858D8BCC-7B5B-304F-A591-CDBDC770D463}"/>
                  </a:ext>
                </a:extLst>
              </p:cNvPr>
              <p:cNvGraphicFramePr>
                <a:graphicFrameLocks noGrp="1"/>
              </p:cNvGraphicFramePr>
              <p:nvPr>
                <p:extLst>
                  <p:ext uri="{D42A27DB-BD31-4B8C-83A1-F6EECF244321}">
                    <p14:modId xmlns:p14="http://schemas.microsoft.com/office/powerpoint/2010/main" val="568401385"/>
                  </p:ext>
                </p:extLst>
              </p:nvPr>
            </p:nvGraphicFramePr>
            <p:xfrm>
              <a:off x="2430293" y="2244370"/>
              <a:ext cx="6948485" cy="3786632"/>
            </p:xfrm>
            <a:graphic>
              <a:graphicData uri="http://schemas.openxmlformats.org/drawingml/2006/table">
                <a:tbl>
                  <a:tblPr/>
                  <a:tblGrid>
                    <a:gridCol w="2431297">
                      <a:extLst>
                        <a:ext uri="{9D8B030D-6E8A-4147-A177-3AD203B41FA5}">
                          <a16:colId xmlns:a16="http://schemas.microsoft.com/office/drawing/2014/main" val="3733397636"/>
                        </a:ext>
                      </a:extLst>
                    </a:gridCol>
                    <a:gridCol w="4517188">
                      <a:extLst>
                        <a:ext uri="{9D8B030D-6E8A-4147-A177-3AD203B41FA5}">
                          <a16:colId xmlns:a16="http://schemas.microsoft.com/office/drawing/2014/main" val="4217839420"/>
                        </a:ext>
                      </a:extLst>
                    </a:gridCol>
                  </a:tblGrid>
                  <a:tr h="321945">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与非运算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𝐵</m:t>
                                    </m:r>
                                  </m:e>
                                </m:acc>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4062269573"/>
                      </a:ext>
                    </a:extLst>
                  </a:tr>
                  <a:tr h="321945">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或非运算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𝐵</m:t>
                                    </m:r>
                                  </m:e>
                                </m:acc>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883891346"/>
                      </a:ext>
                    </a:extLst>
                  </a:tr>
                  <a:tr h="331470">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与或非运算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𝐵</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𝐶</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𝐷</m:t>
                                    </m:r>
                                  </m:e>
                                </m:acc>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1381562317"/>
                      </a:ext>
                    </a:extLst>
                  </a:tr>
                  <a:tr h="321945">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异或运算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pPr>
                            <a:lnSpc>
                              <a:spcPct val="200000"/>
                            </a:lnSpc>
                          </a:pPr>
                          <a14:m>
                            <m:oMathPara xmlns:m="http://schemas.openxmlformats.org/officeDocument/2006/math">
                              <m:oMathParaPr>
                                <m:jc m:val="centerGroup"/>
                              </m:oMathParaPr>
                              <m:oMath xmlns:m="http://schemas.openxmlformats.org/officeDocument/2006/math">
                                <m:r>
                                  <a:rPr lang="en-US" altLang="zh-CN" sz="2800" b="0" i="1" smtClean="0">
                                    <a:solidFill>
                                      <a:schemeClr val="tx1"/>
                                    </a:solidFill>
                                    <a:latin typeface="Cambria Math" panose="02040503050406030204" pitchFamily="18" charset="0"/>
                                  </a:rPr>
                                  <m:t>𝑌</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𝐴</m:t>
                                    </m:r>
                                  </m:e>
                                </m:acc>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𝐵</m:t>
                                </m:r>
                                <m:r>
                                  <a:rPr lang="en-US" altLang="zh-CN" sz="2800" b="0" i="1" smtClean="0">
                                    <a:solidFill>
                                      <a:schemeClr val="tx1"/>
                                    </a:solidFill>
                                    <a:latin typeface="Cambria Math" panose="02040503050406030204" pitchFamily="18" charset="0"/>
                                  </a:rPr>
                                  <m:t>+</m:t>
                                </m:r>
                                <m:r>
                                  <a:rPr lang="en-US" altLang="zh-CN" sz="2800" b="0" i="1" smtClean="0">
                                    <a:solidFill>
                                      <a:schemeClr val="tx1"/>
                                    </a:solidFill>
                                    <a:latin typeface="Cambria Math" panose="02040503050406030204" pitchFamily="18" charset="0"/>
                                  </a:rPr>
                                  <m:t>𝐴</m:t>
                                </m:r>
                                <m:r>
                                  <a:rPr lang="en-US" altLang="zh-CN" sz="2800" b="0" i="1" smtClean="0">
                                    <a:solidFill>
                                      <a:schemeClr val="tx1"/>
                                    </a:solidFill>
                                    <a:latin typeface="Cambria Math" panose="02040503050406030204" pitchFamily="18" charset="0"/>
                                  </a:rPr>
                                  <m:t>⋅</m:t>
                                </m:r>
                                <m:acc>
                                  <m:accPr>
                                    <m:chr m:val="̅"/>
                                    <m:ctrlPr>
                                      <a:rPr lang="en-US" altLang="zh-CN" sz="2800" b="0" i="1" smtClean="0">
                                        <a:solidFill>
                                          <a:schemeClr val="tx1"/>
                                        </a:solidFill>
                                        <a:latin typeface="Cambria Math" panose="02040503050406030204" pitchFamily="18" charset="0"/>
                                      </a:rPr>
                                    </m:ctrlPr>
                                  </m:accPr>
                                  <m:e>
                                    <m:r>
                                      <a:rPr lang="en-US" altLang="zh-CN" sz="2800" b="0" i="1" smtClean="0">
                                        <a:solidFill>
                                          <a:schemeClr val="tx1"/>
                                        </a:solidFill>
                                        <a:latin typeface="Cambria Math" panose="02040503050406030204" pitchFamily="18" charset="0"/>
                                      </a:rPr>
                                      <m:t>𝐵</m:t>
                                    </m:r>
                                  </m:e>
                                </m:acc>
                              </m:oMath>
                            </m:oMathPara>
                          </a14:m>
                          <a:endParaRPr lang="zh-CN" altLang="en-US" sz="2800" b="0" dirty="0">
                            <a:solidFill>
                              <a:schemeClr val="tx1"/>
                            </a:solidFill>
                          </a:endParaRPr>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extLst>
                      <a:ext uri="{0D108BD9-81ED-4DB2-BD59-A6C34878D82A}">
                        <a16:rowId xmlns:a16="http://schemas.microsoft.com/office/drawing/2014/main" val="2553569465"/>
                      </a:ext>
                    </a:extLst>
                  </a:tr>
                </a:tbl>
              </a:graphicData>
            </a:graphic>
          </p:graphicFrame>
        </mc:Choice>
        <mc:Fallback xmlns="">
          <p:graphicFrame>
            <p:nvGraphicFramePr>
              <p:cNvPr id="3" name="表格 2">
                <a:extLst>
                  <a:ext uri="{FF2B5EF4-FFF2-40B4-BE49-F238E27FC236}">
                    <a16:creationId xmlns:a16="http://schemas.microsoft.com/office/drawing/2014/main" id="{858D8BCC-7B5B-304F-A591-CDBDC770D463}"/>
                  </a:ext>
                </a:extLst>
              </p:cNvPr>
              <p:cNvGraphicFramePr>
                <a:graphicFrameLocks noGrp="1"/>
              </p:cNvGraphicFramePr>
              <p:nvPr>
                <p:extLst>
                  <p:ext uri="{D42A27DB-BD31-4B8C-83A1-F6EECF244321}">
                    <p14:modId xmlns:p14="http://schemas.microsoft.com/office/powerpoint/2010/main" val="568401385"/>
                  </p:ext>
                </p:extLst>
              </p:nvPr>
            </p:nvGraphicFramePr>
            <p:xfrm>
              <a:off x="2430293" y="2244370"/>
              <a:ext cx="6948485" cy="3786632"/>
            </p:xfrm>
            <a:graphic>
              <a:graphicData uri="http://schemas.openxmlformats.org/drawingml/2006/table">
                <a:tbl>
                  <a:tblPr/>
                  <a:tblGrid>
                    <a:gridCol w="2431297">
                      <a:extLst>
                        <a:ext uri="{9D8B030D-6E8A-4147-A177-3AD203B41FA5}">
                          <a16:colId xmlns:a16="http://schemas.microsoft.com/office/drawing/2014/main" val="3733397636"/>
                        </a:ext>
                      </a:extLst>
                    </a:gridCol>
                    <a:gridCol w="4517188">
                      <a:extLst>
                        <a:ext uri="{9D8B030D-6E8A-4147-A177-3AD203B41FA5}">
                          <a16:colId xmlns:a16="http://schemas.microsoft.com/office/drawing/2014/main" val="4217839420"/>
                        </a:ext>
                      </a:extLst>
                    </a:gridCol>
                  </a:tblGrid>
                  <a:tr h="946658">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与非运算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54213" t="-1333" r="-562" b="-301333"/>
                          </a:stretch>
                        </a:blipFill>
                      </a:tcPr>
                    </a:tc>
                    <a:extLst>
                      <a:ext uri="{0D108BD9-81ED-4DB2-BD59-A6C34878D82A}">
                        <a16:rowId xmlns:a16="http://schemas.microsoft.com/office/drawing/2014/main" val="4062269573"/>
                      </a:ext>
                    </a:extLst>
                  </a:tr>
                  <a:tr h="946658">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或非运算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54213" t="-101333" r="-562" b="-201333"/>
                          </a:stretch>
                        </a:blipFill>
                      </a:tcPr>
                    </a:tc>
                    <a:extLst>
                      <a:ext uri="{0D108BD9-81ED-4DB2-BD59-A6C34878D82A}">
                        <a16:rowId xmlns:a16="http://schemas.microsoft.com/office/drawing/2014/main" val="1883891346"/>
                      </a:ext>
                    </a:extLst>
                  </a:tr>
                  <a:tr h="946658">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与或非运算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54213" t="-204054" r="-562" b="-104054"/>
                          </a:stretch>
                        </a:blipFill>
                      </a:tcPr>
                    </a:tc>
                    <a:extLst>
                      <a:ext uri="{0D108BD9-81ED-4DB2-BD59-A6C34878D82A}">
                        <a16:rowId xmlns:a16="http://schemas.microsoft.com/office/drawing/2014/main" val="1381562317"/>
                      </a:ext>
                    </a:extLst>
                  </a:tr>
                  <a:tr h="946658">
                    <a:tc>
                      <a:txBody>
                        <a:bodyPr/>
                        <a:lstStyle/>
                        <a:p>
                          <a:pPr algn="r"/>
                          <a:r>
                            <a:rPr lang="zh-CN" altLang="en-US" sz="2800" dirty="0">
                              <a:solidFill>
                                <a:srgbClr val="000000"/>
                              </a:solidFill>
                              <a:effectLst/>
                              <a:latin typeface="KaiTi" panose="02010609060101010101" pitchFamily="49" charset="-122"/>
                              <a:ea typeface="KaiTi" panose="02010609060101010101" pitchFamily="49" charset="-122"/>
                            </a:rPr>
                            <a:t>异或运算</a:t>
                          </a:r>
                          <a:endParaRPr lang="zh-CN" altLang="en-US" sz="2800" dirty="0">
                            <a:effectLst/>
                          </a:endParaRPr>
                        </a:p>
                      </a:txBody>
                      <a:tcPr marL="34290" marR="34290" marT="34290" marB="3429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EFEFEF"/>
                        </a:solidFill>
                      </a:tcPr>
                    </a:tc>
                    <a:tc>
                      <a:txBody>
                        <a:bodyPr/>
                        <a:lstStyle/>
                        <a:p>
                          <a:endParaRPr lang="zh-CN"/>
                        </a:p>
                      </a:txBody>
                      <a:tcPr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blipFill>
                          <a:blip r:embed="rId2"/>
                          <a:stretch>
                            <a:fillRect l="-54213" t="-300000" r="-562" b="-2667"/>
                          </a:stretch>
                        </a:blipFill>
                      </a:tcPr>
                    </a:tc>
                    <a:extLst>
                      <a:ext uri="{0D108BD9-81ED-4DB2-BD59-A6C34878D82A}">
                        <a16:rowId xmlns:a16="http://schemas.microsoft.com/office/drawing/2014/main" val="2553569465"/>
                      </a:ext>
                    </a:extLst>
                  </a:tr>
                </a:tbl>
              </a:graphicData>
            </a:graphic>
          </p:graphicFrame>
        </mc:Fallback>
      </mc:AlternateContent>
      <p:sp>
        <p:nvSpPr>
          <p:cNvPr id="2" name="灯片编号占位符 1">
            <a:extLst>
              <a:ext uri="{FF2B5EF4-FFF2-40B4-BE49-F238E27FC236}">
                <a16:creationId xmlns:a16="http://schemas.microsoft.com/office/drawing/2014/main" id="{4D36C18D-441C-E3E2-0D0B-E5CF32058EB3}"/>
              </a:ext>
            </a:extLst>
          </p:cNvPr>
          <p:cNvSpPr>
            <a:spLocks noGrp="1"/>
          </p:cNvSpPr>
          <p:nvPr>
            <p:ph type="sldNum" sz="quarter" idx="12"/>
          </p:nvPr>
        </p:nvSpPr>
        <p:spPr/>
        <p:txBody>
          <a:bodyPr/>
          <a:lstStyle/>
          <a:p>
            <a:fld id="{392CBAA0-59E6-204E-8F03-85E5040D48B8}" type="slidenum">
              <a:rPr kumimoji="1" lang="zh-CN" altLang="en-US" smtClean="0"/>
              <a:t>8</a:t>
            </a:fld>
            <a:r>
              <a:rPr kumimoji="1" lang="en-US" altLang="zh-CN"/>
              <a:t>/90</a:t>
            </a:r>
            <a:endParaRPr kumimoji="1" lang="zh-CN" altLang="en-US" dirty="0"/>
          </a:p>
        </p:txBody>
      </p:sp>
    </p:spTree>
    <p:extLst>
      <p:ext uri="{BB962C8B-B14F-4D97-AF65-F5344CB8AC3E}">
        <p14:creationId xmlns:p14="http://schemas.microsoft.com/office/powerpoint/2010/main" val="29509035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由真值表到逻辑图的转换</a:t>
            </a:r>
          </a:p>
        </p:txBody>
      </p:sp>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5E7E9EE4-3D4B-F6B6-6769-C69D92D98A56}"/>
                  </a:ext>
                </a:extLst>
              </p:cNvPr>
              <p:cNvSpPr txBox="1"/>
              <p:nvPr/>
            </p:nvSpPr>
            <p:spPr>
              <a:xfrm>
                <a:off x="403639" y="1088352"/>
                <a:ext cx="6225761" cy="1723100"/>
              </a:xfrm>
              <a:prstGeom prst="rect">
                <a:avLst/>
              </a:prstGeom>
              <a:noFill/>
            </p:spPr>
            <p:txBody>
              <a:bodyPr wrap="square" rtlCol="0">
                <a:spAutoFit/>
              </a:bodyPr>
              <a:lstStyle/>
              <a:p>
                <a:pPr>
                  <a:lnSpc>
                    <a:spcPct val="114000"/>
                  </a:lnSpc>
                </a:pPr>
                <a:r>
                  <a:rPr kumimoji="1" lang="zh-CN" altLang="en-US" sz="2400" dirty="0">
                    <a:latin typeface="Myriad Pro" panose="020B0503030403020204" pitchFamily="34" charset="0"/>
                    <a:ea typeface="Songti SC" panose="02010600040101010101" pitchFamily="2" charset="-122"/>
                  </a:rPr>
                  <a:t>例：</a:t>
                </a:r>
                <a:r>
                  <a:rPr kumimoji="1" lang="zh-CN" altLang="en-US" sz="2400" dirty="0">
                    <a:latin typeface="KaiTi" panose="02010609060101010101" pitchFamily="49" charset="-122"/>
                    <a:ea typeface="KaiTi" panose="02010609060101010101" pitchFamily="49" charset="-122"/>
                  </a:rPr>
                  <a:t>输出变量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oMath>
                </a14:m>
                <a:r>
                  <a:rPr kumimoji="1" lang="zh-CN" altLang="en-US" sz="2400" dirty="0">
                    <a:latin typeface="KaiTi" panose="02010609060101010101" pitchFamily="49" charset="-122"/>
                    <a:ea typeface="KaiTi" panose="02010609060101010101" pitchFamily="49" charset="-122"/>
                  </a:rPr>
                  <a:t>是输入变量</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的函数， </a:t>
                </a:r>
                <a:r>
                  <a:rPr kumimoji="1" lang="en-US" altLang="zh-CN" sz="2400" dirty="0">
                    <a:latin typeface="KaiTi" panose="02010609060101010101" pitchFamily="49" charset="-122"/>
                    <a:ea typeface="KaiTi" panose="02010609060101010101" pitchFamily="49" charset="-122"/>
                  </a:rPr>
                  <a:t>	</a:t>
                </a:r>
                <a:r>
                  <a:rPr kumimoji="1" lang="zh-CN" altLang="en-US" sz="2400" dirty="0">
                    <a:latin typeface="KaiTi" panose="02010609060101010101" pitchFamily="49" charset="-122"/>
                    <a:ea typeface="KaiTi" panose="02010609060101010101" pitchFamily="49" charset="-122"/>
                  </a:rPr>
                  <a:t>当</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𝐴</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𝐵</m:t>
                    </m:r>
                    <m:r>
                      <a:rPr kumimoji="1" lang="zh-CN" altLang="en-US" sz="2400" b="0" i="1" dirty="0" smtClean="0">
                        <a:latin typeface="Cambria Math" panose="02040503050406030204" pitchFamily="18" charset="0"/>
                        <a:ea typeface="KaiTi" panose="02010609060101010101" pitchFamily="49" charset="-122"/>
                      </a:rPr>
                      <m:t>、</m:t>
                    </m:r>
                    <m:r>
                      <a:rPr kumimoji="1" lang="en-US" altLang="zh-CN" sz="2400" i="1" dirty="0" smtClean="0">
                        <a:latin typeface="Cambria Math" panose="02040503050406030204" pitchFamily="18" charset="0"/>
                        <a:ea typeface="KaiTi" panose="02010609060101010101" pitchFamily="49" charset="-122"/>
                      </a:rPr>
                      <m:t>𝐶</m:t>
                    </m:r>
                  </m:oMath>
                </a14:m>
                <a:r>
                  <a:rPr kumimoji="1" lang="zh-CN" altLang="en-US" sz="2400" dirty="0">
                    <a:latin typeface="KaiTi" panose="02010609060101010101" pitchFamily="49" charset="-122"/>
                    <a:ea typeface="KaiTi" panose="02010609060101010101" pitchFamily="49" charset="-122"/>
                  </a:rPr>
                  <a:t>取值中有奇数个</a:t>
                </a:r>
                <a:r>
                  <a:rPr kumimoji="1" lang="en-US" altLang="zh-CN" sz="2400" dirty="0">
                    <a:latin typeface="KaiTi" panose="02010609060101010101" pitchFamily="49" charset="-122"/>
                    <a:ea typeface="KaiTi" panose="02010609060101010101" pitchFamily="49" charset="-122"/>
                  </a:rPr>
                  <a:t>1</a:t>
                </a:r>
                <a:r>
                  <a:rPr kumimoji="1" lang="zh-CN" altLang="en-US" sz="2400" dirty="0">
                    <a:latin typeface="KaiTi" panose="02010609060101010101" pitchFamily="49" charset="-122"/>
                    <a:ea typeface="KaiTi" panose="02010609060101010101" pitchFamily="49" charset="-122"/>
                  </a:rPr>
                  <a:t>时</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r>
                      <a:rPr kumimoji="1" lang="en-US" altLang="zh-CN" sz="2400" i="1" dirty="0" smtClean="0">
                        <a:latin typeface="Cambria Math" panose="02040503050406030204" pitchFamily="18" charset="0"/>
                        <a:ea typeface="KaiTi" panose="02010609060101010101" pitchFamily="49" charset="-122"/>
                      </a:rPr>
                      <m:t>=1</m:t>
                    </m:r>
                  </m:oMath>
                </a14:m>
                <a:r>
                  <a:rPr kumimoji="1" lang="zh-CN" altLang="en-US" sz="2400" dirty="0">
                    <a:latin typeface="KaiTi" panose="02010609060101010101" pitchFamily="49" charset="-122"/>
                    <a:ea typeface="KaiTi" panose="02010609060101010101" pitchFamily="49" charset="-122"/>
                  </a:rPr>
                  <a:t>，  </a:t>
                </a:r>
                <a:endParaRPr kumimoji="1" lang="en-US" altLang="zh-CN" sz="2400" dirty="0">
                  <a:latin typeface="KaiTi" panose="02010609060101010101" pitchFamily="49" charset="-122"/>
                  <a:ea typeface="KaiTi" panose="02010609060101010101" pitchFamily="49" charset="-122"/>
                </a:endParaRPr>
              </a:p>
              <a:p>
                <a:pPr>
                  <a:lnSpc>
                    <a:spcPct val="114000"/>
                  </a:lnSpc>
                </a:pPr>
                <a:r>
                  <a:rPr kumimoji="1" lang="zh-CN" altLang="en-US" sz="2400" dirty="0">
                    <a:latin typeface="KaiTi" panose="02010609060101010101" pitchFamily="49" charset="-122"/>
                    <a:ea typeface="KaiTi" panose="02010609060101010101" pitchFamily="49" charset="-122"/>
                  </a:rPr>
                  <a:t>    否则</a:t>
                </a:r>
                <a14:m>
                  <m:oMath xmlns:m="http://schemas.openxmlformats.org/officeDocument/2006/math">
                    <m:r>
                      <a:rPr kumimoji="1" lang="en-US" altLang="zh-CN" sz="2400" i="1" dirty="0" smtClean="0">
                        <a:latin typeface="Cambria Math" panose="02040503050406030204" pitchFamily="18" charset="0"/>
                        <a:ea typeface="KaiTi" panose="02010609060101010101" pitchFamily="49" charset="-122"/>
                      </a:rPr>
                      <m:t>𝑌</m:t>
                    </m:r>
                    <m:r>
                      <a:rPr kumimoji="1" lang="en-US" altLang="zh-CN" sz="2400" i="1" dirty="0" smtClean="0">
                        <a:latin typeface="Cambria Math" panose="02040503050406030204" pitchFamily="18" charset="0"/>
                        <a:ea typeface="KaiTi" panose="02010609060101010101" pitchFamily="49" charset="-122"/>
                      </a:rPr>
                      <m:t>=0</m:t>
                    </m:r>
                  </m:oMath>
                </a14:m>
                <a:r>
                  <a:rPr kumimoji="1" lang="zh-CN" altLang="en-US" sz="2400" dirty="0">
                    <a:latin typeface="KaiTi" panose="02010609060101010101" pitchFamily="49" charset="-122"/>
                    <a:ea typeface="KaiTi" panose="02010609060101010101" pitchFamily="49" charset="-122"/>
                  </a:rPr>
                  <a:t>，而且输入变量取值不会出</a:t>
                </a:r>
                <a:endParaRPr kumimoji="1" lang="en-US" altLang="zh-CN" sz="2400" dirty="0">
                  <a:latin typeface="KaiTi" panose="02010609060101010101" pitchFamily="49" charset="-122"/>
                  <a:ea typeface="KaiTi" panose="02010609060101010101" pitchFamily="49" charset="-122"/>
                </a:endParaRPr>
              </a:p>
              <a:p>
                <a:pPr>
                  <a:lnSpc>
                    <a:spcPct val="114000"/>
                  </a:lnSpc>
                </a:pPr>
                <a:r>
                  <a:rPr kumimoji="1" lang="zh-CN" altLang="en-US" sz="2400" dirty="0">
                    <a:latin typeface="KaiTi" panose="02010609060101010101" pitchFamily="49" charset="-122"/>
                    <a:ea typeface="KaiTi" panose="02010609060101010101" pitchFamily="49" charset="-122"/>
                  </a:rPr>
                  <a:t>    现全为</a:t>
                </a:r>
                <a:r>
                  <a:rPr kumimoji="1" lang="en-US" altLang="zh-CN" sz="2400" dirty="0">
                    <a:latin typeface="KaiTi" panose="02010609060101010101" pitchFamily="49" charset="-122"/>
                    <a:ea typeface="KaiTi" panose="02010609060101010101" pitchFamily="49" charset="-122"/>
                  </a:rPr>
                  <a:t>0</a:t>
                </a:r>
                <a:r>
                  <a:rPr kumimoji="1" lang="zh-CN" altLang="en-US" sz="2400" dirty="0">
                    <a:latin typeface="KaiTi" panose="02010609060101010101" pitchFamily="49" charset="-122"/>
                    <a:ea typeface="KaiTi" panose="02010609060101010101" pitchFamily="49" charset="-122"/>
                  </a:rPr>
                  <a:t>的情况。</a:t>
                </a:r>
                <a:endParaRPr kumimoji="1" lang="en-US" altLang="zh-CN" sz="2400" dirty="0">
                  <a:latin typeface="KaiTi" panose="02010609060101010101" pitchFamily="49" charset="-122"/>
                  <a:ea typeface="KaiTi" panose="02010609060101010101" pitchFamily="49" charset="-122"/>
                </a:endParaRPr>
              </a:p>
            </p:txBody>
          </p:sp>
        </mc:Choice>
        <mc:Fallback xmlns="">
          <p:sp>
            <p:nvSpPr>
              <p:cNvPr id="7" name="文本框 6">
                <a:extLst>
                  <a:ext uri="{FF2B5EF4-FFF2-40B4-BE49-F238E27FC236}">
                    <a16:creationId xmlns:a16="http://schemas.microsoft.com/office/drawing/2014/main" id="{5E7E9EE4-3D4B-F6B6-6769-C69D92D98A56}"/>
                  </a:ext>
                </a:extLst>
              </p:cNvPr>
              <p:cNvSpPr txBox="1">
                <a:spLocks noRot="1" noChangeAspect="1" noMove="1" noResize="1" noEditPoints="1" noAdjustHandles="1" noChangeArrowheads="1" noChangeShapeType="1" noTextEdit="1"/>
              </p:cNvSpPr>
              <p:nvPr/>
            </p:nvSpPr>
            <p:spPr>
              <a:xfrm>
                <a:off x="403639" y="1088352"/>
                <a:ext cx="6225761" cy="1723100"/>
              </a:xfrm>
              <a:prstGeom prst="rect">
                <a:avLst/>
              </a:prstGeom>
              <a:blipFill>
                <a:blip r:embed="rId2"/>
                <a:stretch>
                  <a:fillRect l="-1423" t="-2920" r="-1423" b="-6569"/>
                </a:stretch>
              </a:blipFill>
            </p:spPr>
            <p:txBody>
              <a:bodyPr/>
              <a:lstStyle/>
              <a:p>
                <a:r>
                  <a:rPr lang="zh-CN" altLang="en-US">
                    <a:noFill/>
                  </a:rPr>
                  <a:t> </a:t>
                </a:r>
              </a:p>
            </p:txBody>
          </p:sp>
        </mc:Fallback>
      </mc:AlternateContent>
      <p:sp>
        <p:nvSpPr>
          <p:cNvPr id="11" name="右箭头 10">
            <a:extLst>
              <a:ext uri="{FF2B5EF4-FFF2-40B4-BE49-F238E27FC236}">
                <a16:creationId xmlns:a16="http://schemas.microsoft.com/office/drawing/2014/main" id="{6BA07E8F-DDDC-66CC-2240-A01F5ECEFD0C}"/>
              </a:ext>
            </a:extLst>
          </p:cNvPr>
          <p:cNvSpPr/>
          <p:nvPr/>
        </p:nvSpPr>
        <p:spPr>
          <a:xfrm rot="5400000">
            <a:off x="9210499" y="3364287"/>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8DDDAD9D-61E4-E921-579B-78E13AB2964E}"/>
                  </a:ext>
                </a:extLst>
              </p:cNvPr>
              <p:cNvGraphicFramePr>
                <a:graphicFrameLocks noGrp="1"/>
              </p:cNvGraphicFramePr>
              <p:nvPr>
                <p:extLst>
                  <p:ext uri="{D42A27DB-BD31-4B8C-83A1-F6EECF244321}">
                    <p14:modId xmlns:p14="http://schemas.microsoft.com/office/powerpoint/2010/main" val="1437028664"/>
                  </p:ext>
                </p:extLst>
              </p:nvPr>
            </p:nvGraphicFramePr>
            <p:xfrm>
              <a:off x="6901509" y="3937000"/>
              <a:ext cx="4944890" cy="2256917"/>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469900">
                    <a:tc>
                      <a:txBody>
                        <a:bodyPr/>
                        <a:lstStyle/>
                        <a:p>
                          <a:pPr algn="ctr"/>
                          <a:r>
                            <a:rPr lang="zh-CN" altLang="en-US" sz="2400" dirty="0">
                              <a:latin typeface="Songti SC" panose="02010600040101010101" pitchFamily="2" charset="-122"/>
                              <a:ea typeface="Songti SC" panose="02010600040101010101" pitchFamily="2" charset="-122"/>
                            </a:rPr>
                            <a:t>最简与非</a:t>
                          </a:r>
                          <a:r>
                            <a:rPr lang="en-US" altLang="zh-CN" sz="2400" dirty="0">
                              <a:latin typeface="Songti SC" panose="02010600040101010101" pitchFamily="2" charset="-122"/>
                              <a:ea typeface="Songti SC" panose="02010600040101010101" pitchFamily="2" charset="-122"/>
                            </a:rPr>
                            <a:t>-</a:t>
                          </a:r>
                          <a:r>
                            <a:rPr lang="zh-CN" altLang="en-US" sz="2400" dirty="0">
                              <a:latin typeface="Songti SC" panose="02010600040101010101" pitchFamily="2" charset="-122"/>
                              <a:ea typeface="Songti SC" panose="02010600040101010101" pitchFamily="2" charset="-122"/>
                            </a:rPr>
                            <a:t>与非表达式</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1420542">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ea typeface="KaiTi" panose="02010609060101010101" pitchFamily="49" charset="-122"/>
                                      </a:rPr>
                                    </m:ctrlPr>
                                  </m:dPr>
                                  <m:e>
                                    <m:m>
                                      <m:mPr>
                                        <m:mcs>
                                          <m:mc>
                                            <m:mcPr>
                                              <m:count m:val="1"/>
                                              <m:mcJc m:val="center"/>
                                            </m:mcPr>
                                          </m:mc>
                                        </m:mcs>
                                        <m:ctrlPr>
                                          <a:rPr lang="en-US" altLang="zh-CN" sz="2400" b="0" i="1" smtClean="0">
                                            <a:latin typeface="Cambria Math" panose="02040503050406030204" pitchFamily="18" charset="0"/>
                                            <a:ea typeface="KaiTi" panose="02010609060101010101" pitchFamily="49" charset="-122"/>
                                          </a:rPr>
                                        </m:ctrlPr>
                                      </m:mPr>
                                      <m:mr>
                                        <m:e>
                                          <m:eqArr>
                                            <m:eqArrPr>
                                              <m:ctrlPr>
                                                <a:rPr lang="en-US" altLang="zh-CN" sz="2400" b="0" i="1" smtClean="0">
                                                  <a:latin typeface="Cambria Math" panose="02040503050406030204" pitchFamily="18" charset="0"/>
                                                  <a:ea typeface="KaiTi" panose="02010609060101010101" pitchFamily="49" charset="-122"/>
                                                </a:rPr>
                                              </m:ctrlPr>
                                            </m:eqArrPr>
                                            <m:e>
                                              <m:r>
                                                <m:rPr>
                                                  <m:brk m:alnAt="7"/>
                                                </m:rPr>
                                                <a:rPr lang="en-US" altLang="zh-CN" sz="2400" b="0" i="1" smtClean="0">
                                                  <a:solidFill>
                                                    <a:srgbClr val="FF0000"/>
                                                  </a:solidFill>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r>
                                                <a:rPr lang="zh-CN" altLang="en-US" sz="2400" b="0" i="1" smtClean="0">
                                                  <a:latin typeface="Cambria Math" panose="02040503050406030204" pitchFamily="18" charset="0"/>
                                                  <a:ea typeface="KaiTi" panose="02010609060101010101" pitchFamily="49" charset="-122"/>
                                                </a:rPr>
                                                <m:t>    </m:t>
                                              </m:r>
                                            </m:e>
                                            <m:e>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acc>
                                                    <m:accPr>
                                                      <m:chr m:val="̅"/>
                                                      <m:ctrlPr>
                                                        <a:rPr lang="en-US" altLang="zh-CN" sz="2400" b="0" i="1" smtClean="0">
                                                          <a:latin typeface="Cambria Math" panose="02040503050406030204" pitchFamily="18" charset="0"/>
                                                          <a:ea typeface="KaiTi" panose="02010609060101010101" pitchFamily="49" charset="-122"/>
                                                        </a:rPr>
                                                      </m:ctrlPr>
                                                    </m:accPr>
                                                    <m:e>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e>
                                                  </m:acc>
                                                </m:e>
                                              </m:acc>
                                            </m:e>
                                            <m:e>
                                              <m:r>
                                                <a:rPr lang="en-US" altLang="zh-CN" sz="2400" b="0" i="1" smtClean="0">
                                                  <a:solidFill>
                                                    <a:srgbClr val="FF0000"/>
                                                  </a:solidFill>
                                                  <a:latin typeface="Cambria Math" panose="02040503050406030204" pitchFamily="18" charset="0"/>
                                                  <a:ea typeface="KaiTi" panose="02010609060101010101" pitchFamily="49" charset="-122"/>
                                                </a:rPr>
                                                <m:t>=</m:t>
                                              </m:r>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𝐴</m:t>
                                                          </m:r>
                                                        </m:e>
                                                      </m:acc>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𝐵</m:t>
                                                          </m:r>
                                                        </m:e>
                                                      </m:acc>
                                                    </m:e>
                                                  </m:acc>
                                                  <m:r>
                                                    <a:rPr lang="en-US" altLang="zh-CN" sz="2400" b="0" i="1" smtClean="0">
                                                      <a:solidFill>
                                                        <a:srgbClr val="FF0000"/>
                                                      </a:solidFill>
                                                      <a:latin typeface="Cambria Math" panose="02040503050406030204" pitchFamily="18" charset="0"/>
                                                      <a:ea typeface="KaiTi" panose="02010609060101010101" pitchFamily="49" charset="-122"/>
                                                    </a:rPr>
                                                    <m:t>⋅</m:t>
                                                  </m:r>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𝐴</m:t>
                                                          </m:r>
                                                        </m:e>
                                                      </m:acc>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𝐶</m:t>
                                                          </m:r>
                                                        </m:e>
                                                      </m:acc>
                                                    </m:e>
                                                  </m:acc>
                                                  <m:r>
                                                    <a:rPr lang="en-US" altLang="zh-CN" sz="2400" b="0" i="1" smtClean="0">
                                                      <a:solidFill>
                                                        <a:srgbClr val="FF0000"/>
                                                      </a:solidFill>
                                                      <a:latin typeface="Cambria Math" panose="02040503050406030204" pitchFamily="18" charset="0"/>
                                                      <a:ea typeface="KaiTi" panose="02010609060101010101" pitchFamily="49" charset="-122"/>
                                                    </a:rPr>
                                                    <m:t>⋅</m:t>
                                                  </m:r>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𝐵</m:t>
                                                          </m:r>
                                                        </m:e>
                                                      </m:acc>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𝐶</m:t>
                                                          </m:r>
                                                        </m:e>
                                                      </m:acc>
                                                    </m:e>
                                                  </m:acc>
                                                  <m:r>
                                                    <a:rPr lang="en-US" altLang="zh-CN" sz="2400" b="0" i="1" smtClean="0">
                                                      <a:solidFill>
                                                        <a:srgbClr val="FF0000"/>
                                                      </a:solidFill>
                                                      <a:latin typeface="Cambria Math" panose="02040503050406030204" pitchFamily="18" charset="0"/>
                                                      <a:ea typeface="KaiTi" panose="02010609060101010101" pitchFamily="49" charset="-122"/>
                                                    </a:rPr>
                                                    <m:t>⋅</m:t>
                                                  </m:r>
                                                  <m:acc>
                                                    <m:accPr>
                                                      <m:chr m:val="̅"/>
                                                      <m:ctrlPr>
                                                        <a:rPr lang="en-US" altLang="zh-CN" sz="2400" b="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𝐴𝐵𝐶</m:t>
                                                      </m:r>
                                                    </m:e>
                                                  </m:acc>
                                                </m:e>
                                              </m:acc>
                                              <m:r>
                                                <a:rPr lang="zh-CN" altLang="en-US" sz="2400" b="0" i="1" smtClean="0">
                                                  <a:solidFill>
                                                    <a:srgbClr val="FF0000"/>
                                                  </a:solidFill>
                                                  <a:latin typeface="Cambria Math" panose="02040503050406030204" pitchFamily="18" charset="0"/>
                                                  <a:ea typeface="KaiTi" panose="02010609060101010101" pitchFamily="49" charset="-122"/>
                                                </a:rPr>
                                                <m:t>       </m:t>
                                              </m:r>
                                            </m:e>
                                          </m:eqArr>
                                        </m:e>
                                      </m:mr>
                                      <m:mr>
                                        <m:e>
                                          <m:acc>
                                            <m:accPr>
                                              <m:chr m:val="̅"/>
                                              <m:ctrlPr>
                                                <a:rPr lang="zh-CN" altLang="en-US"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=0</m:t>
                                          </m:r>
                                          <m:r>
                                            <a:rPr lang="zh-CN" altLang="en-US" sz="2400" b="0" i="1" smtClean="0">
                                              <a:latin typeface="Cambria Math" panose="02040503050406030204" pitchFamily="18" charset="0"/>
                                              <a:ea typeface="KaiTi" panose="02010609060101010101" pitchFamily="49" charset="-122"/>
                                            </a:rPr>
                                            <m:t>                                  </m:t>
                                          </m:r>
                                        </m:e>
                                      </m:mr>
                                    </m:m>
                                  </m:e>
                                </m:d>
                              </m:oMath>
                            </m:oMathPara>
                          </a14:m>
                          <a:endParaRPr lang="zh-CN" altLang="en-US" sz="2400" dirty="0">
                            <a:latin typeface="Myriad Pro" panose="020B0503030403020204" pitchFamily="34" charset="0"/>
                            <a:ea typeface="KaiTi" panose="02010609060101010101" pitchFamily="49" charset="-122"/>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12" name="表格 11">
                <a:extLst>
                  <a:ext uri="{FF2B5EF4-FFF2-40B4-BE49-F238E27FC236}">
                    <a16:creationId xmlns:a16="http://schemas.microsoft.com/office/drawing/2014/main" id="{8DDDAD9D-61E4-E921-579B-78E13AB2964E}"/>
                  </a:ext>
                </a:extLst>
              </p:cNvPr>
              <p:cNvGraphicFramePr>
                <a:graphicFrameLocks noGrp="1"/>
              </p:cNvGraphicFramePr>
              <p:nvPr>
                <p:extLst>
                  <p:ext uri="{D42A27DB-BD31-4B8C-83A1-F6EECF244321}">
                    <p14:modId xmlns:p14="http://schemas.microsoft.com/office/powerpoint/2010/main" val="1437028664"/>
                  </p:ext>
                </p:extLst>
              </p:nvPr>
            </p:nvGraphicFramePr>
            <p:xfrm>
              <a:off x="6901509" y="3937000"/>
              <a:ext cx="4944890" cy="2256917"/>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469900">
                    <a:tc>
                      <a:txBody>
                        <a:bodyPr/>
                        <a:lstStyle/>
                        <a:p>
                          <a:pPr algn="ctr"/>
                          <a:r>
                            <a:rPr lang="zh-CN" altLang="en-US" sz="2400" dirty="0">
                              <a:latin typeface="Songti SC" panose="02010600040101010101" pitchFamily="2" charset="-122"/>
                              <a:ea typeface="Songti SC" panose="02010600040101010101" pitchFamily="2" charset="-122"/>
                            </a:rPr>
                            <a:t>最简与非</a:t>
                          </a:r>
                          <a:r>
                            <a:rPr lang="en-US" altLang="zh-CN" sz="2400" dirty="0">
                              <a:latin typeface="Songti SC" panose="02010600040101010101" pitchFamily="2" charset="-122"/>
                              <a:ea typeface="Songti SC" panose="02010600040101010101" pitchFamily="2" charset="-122"/>
                            </a:rPr>
                            <a:t>-</a:t>
                          </a:r>
                          <a:r>
                            <a:rPr lang="zh-CN" altLang="en-US" sz="2400" dirty="0">
                              <a:latin typeface="Songti SC" panose="02010600040101010101" pitchFamily="2" charset="-122"/>
                              <a:ea typeface="Songti SC" panose="02010600040101010101" pitchFamily="2" charset="-122"/>
                            </a:rPr>
                            <a:t>与非表达式</a:t>
                          </a:r>
                        </a:p>
                      </a:txBody>
                      <a:tcPr anchor="ct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1787017">
                    <a:tc>
                      <a:txBody>
                        <a:bodyPr/>
                        <a:lstStyle/>
                        <a:p>
                          <a:endParaRPr lang="zh-CN"/>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3"/>
                          <a:stretch>
                            <a:fillRect l="-256" t="-29078" r="-513" b="-6383"/>
                          </a:stretch>
                        </a:blipFill>
                      </a:tcPr>
                    </a:tc>
                    <a:extLst>
                      <a:ext uri="{0D108BD9-81ED-4DB2-BD59-A6C34878D82A}">
                        <a16:rowId xmlns:a16="http://schemas.microsoft.com/office/drawing/2014/main" val="2905675350"/>
                      </a:ext>
                    </a:extLst>
                  </a:tr>
                </a:tbl>
              </a:graphicData>
            </a:graphic>
          </p:graphicFrame>
        </mc:Fallback>
      </mc:AlternateContent>
      <p:pic>
        <p:nvPicPr>
          <p:cNvPr id="13" name="图片 12">
            <a:extLst>
              <a:ext uri="{FF2B5EF4-FFF2-40B4-BE49-F238E27FC236}">
                <a16:creationId xmlns:a16="http://schemas.microsoft.com/office/drawing/2014/main" id="{9881E8FF-A1CF-E518-E64A-BEB43B0B48DC}"/>
              </a:ext>
            </a:extLst>
          </p:cNvPr>
          <p:cNvPicPr>
            <a:picLocks noChangeAspect="1"/>
          </p:cNvPicPr>
          <p:nvPr/>
        </p:nvPicPr>
        <p:blipFill>
          <a:blip r:embed="rId4"/>
          <a:srcRect/>
          <a:stretch/>
        </p:blipFill>
        <p:spPr>
          <a:xfrm>
            <a:off x="1608127" y="3112017"/>
            <a:ext cx="3583687" cy="3193752"/>
          </a:xfrm>
          <a:prstGeom prst="rect">
            <a:avLst/>
          </a:prstGeom>
        </p:spPr>
      </p:pic>
      <p:sp>
        <p:nvSpPr>
          <p:cNvPr id="15" name="右箭头 14">
            <a:extLst>
              <a:ext uri="{FF2B5EF4-FFF2-40B4-BE49-F238E27FC236}">
                <a16:creationId xmlns:a16="http://schemas.microsoft.com/office/drawing/2014/main" id="{9B22C77D-89C9-C68A-3E87-C511558C1847}"/>
              </a:ext>
            </a:extLst>
          </p:cNvPr>
          <p:cNvSpPr/>
          <p:nvPr/>
        </p:nvSpPr>
        <p:spPr>
          <a:xfrm rot="10800000">
            <a:off x="5932545" y="5374706"/>
            <a:ext cx="326909" cy="15907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zh-CN" altLang="en-US"/>
          </a:p>
        </p:txBody>
      </p:sp>
      <p:sp>
        <p:nvSpPr>
          <p:cNvPr id="17" name="文本框 16">
            <a:extLst>
              <a:ext uri="{FF2B5EF4-FFF2-40B4-BE49-F238E27FC236}">
                <a16:creationId xmlns:a16="http://schemas.microsoft.com/office/drawing/2014/main" id="{1A5D6DBE-9A52-190E-522B-388DC599E070}"/>
              </a:ext>
            </a:extLst>
          </p:cNvPr>
          <p:cNvSpPr txBox="1"/>
          <p:nvPr/>
        </p:nvSpPr>
        <p:spPr>
          <a:xfrm>
            <a:off x="1572597" y="6332286"/>
            <a:ext cx="3887844" cy="461665"/>
          </a:xfrm>
          <a:prstGeom prst="rect">
            <a:avLst/>
          </a:prstGeom>
          <a:noFill/>
        </p:spPr>
        <p:txBody>
          <a:bodyPr wrap="square">
            <a:spAutoFit/>
          </a:bodyPr>
          <a:lstStyle/>
          <a:p>
            <a:r>
              <a:rPr kumimoji="1" lang="zh-CN" altLang="en-US" sz="2400" dirty="0">
                <a:latin typeface="Songti SC" panose="02010600040101010101" pitchFamily="2" charset="-122"/>
                <a:ea typeface="Songti SC" panose="02010600040101010101" pitchFamily="2" charset="-122"/>
              </a:rPr>
              <a:t>用非、与非运算逻辑符号</a:t>
            </a:r>
            <a:endParaRPr lang="zh-CN" altLang="en-US" sz="2400" dirty="0">
              <a:latin typeface="Songti SC" panose="02010600040101010101" pitchFamily="2" charset="-122"/>
              <a:ea typeface="Songti SC" panose="02010600040101010101" pitchFamily="2" charset="-122"/>
            </a:endParaRPr>
          </a:p>
        </p:txBody>
      </p:sp>
      <mc:AlternateContent xmlns:mc="http://schemas.openxmlformats.org/markup-compatibility/2006" xmlns:a14="http://schemas.microsoft.com/office/drawing/2010/main">
        <mc:Choice Requires="a14">
          <p:graphicFrame>
            <p:nvGraphicFramePr>
              <p:cNvPr id="14" name="表格 13">
                <a:extLst>
                  <a:ext uri="{FF2B5EF4-FFF2-40B4-BE49-F238E27FC236}">
                    <a16:creationId xmlns:a16="http://schemas.microsoft.com/office/drawing/2014/main" id="{0DFB668D-6807-B107-9ADD-E6F675869FE5}"/>
                  </a:ext>
                </a:extLst>
              </p:cNvPr>
              <p:cNvGraphicFramePr>
                <a:graphicFrameLocks noGrp="1"/>
              </p:cNvGraphicFramePr>
              <p:nvPr>
                <p:extLst>
                  <p:ext uri="{D42A27DB-BD31-4B8C-83A1-F6EECF244321}">
                    <p14:modId xmlns:p14="http://schemas.microsoft.com/office/powerpoint/2010/main" val="816219106"/>
                  </p:ext>
                </p:extLst>
              </p:nvPr>
            </p:nvGraphicFramePr>
            <p:xfrm>
              <a:off x="6901509" y="1267658"/>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37084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370840">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altLang="zh-CN" sz="2400" b="0" i="1" smtClean="0">
                                        <a:latin typeface="Cambria Math" panose="02040503050406030204" pitchFamily="18" charset="0"/>
                                        <a:ea typeface="KaiTi" panose="02010609060101010101" pitchFamily="49" charset="-122"/>
                                      </a:rPr>
                                    </m:ctrlPr>
                                  </m:dPr>
                                  <m:e>
                                    <m:m>
                                      <m:mPr>
                                        <m:mcs>
                                          <m:mc>
                                            <m:mcPr>
                                              <m:count m:val="1"/>
                                              <m:mcJc m:val="center"/>
                                            </m:mcPr>
                                          </m:mc>
                                        </m:mcs>
                                        <m:ctrlPr>
                                          <a:rPr lang="en-US" altLang="zh-CN" sz="2400" b="0" i="1" smtClean="0">
                                            <a:latin typeface="Cambria Math" panose="02040503050406030204" pitchFamily="18" charset="0"/>
                                            <a:ea typeface="KaiTi" panose="02010609060101010101" pitchFamily="49" charset="-122"/>
                                          </a:rPr>
                                        </m:ctrlPr>
                                      </m:mPr>
                                      <m:mr>
                                        <m:e>
                                          <m:r>
                                            <m:rPr>
                                              <m:brk m:alnAt="7"/>
                                            </m:rPr>
                                            <a:rPr lang="en-US" altLang="zh-CN" sz="2400" b="0" i="1" smtClean="0">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𝐴𝐵𝐶</m:t>
                                          </m:r>
                                        </m:e>
                                      </m:mr>
                                      <m:mr>
                                        <m:e>
                                          <m:acc>
                                            <m:accPr>
                                              <m:chr m:val="̅"/>
                                              <m:ctrlPr>
                                                <a:rPr lang="zh-CN" altLang="en-US"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b="0" i="1" smtClean="0">
                                              <a:latin typeface="Cambria Math" panose="02040503050406030204" pitchFamily="18" charset="0"/>
                                              <a:ea typeface="KaiTi" panose="02010609060101010101" pitchFamily="49" charset="-122"/>
                                            </a:rPr>
                                            <m:t>=0</m:t>
                                          </m:r>
                                          <m:r>
                                            <a:rPr lang="zh-CN" altLang="en-US" sz="2400" b="0" i="1" smtClean="0">
                                              <a:latin typeface="Cambria Math" panose="02040503050406030204" pitchFamily="18" charset="0"/>
                                              <a:ea typeface="KaiTi" panose="02010609060101010101" pitchFamily="49" charset="-122"/>
                                            </a:rPr>
                                            <m:t>                                  </m:t>
                                          </m:r>
                                        </m:e>
                                      </m:mr>
                                    </m:m>
                                  </m:e>
                                </m:d>
                              </m:oMath>
                            </m:oMathPara>
                          </a14:m>
                          <a:endParaRPr lang="zh-CN" altLang="en-US" sz="24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05675350"/>
                      </a:ext>
                    </a:extLst>
                  </a:tr>
                </a:tbl>
              </a:graphicData>
            </a:graphic>
          </p:graphicFrame>
        </mc:Choice>
        <mc:Fallback xmlns="">
          <p:graphicFrame>
            <p:nvGraphicFramePr>
              <p:cNvPr id="14" name="表格 13">
                <a:extLst>
                  <a:ext uri="{FF2B5EF4-FFF2-40B4-BE49-F238E27FC236}">
                    <a16:creationId xmlns:a16="http://schemas.microsoft.com/office/drawing/2014/main" id="{0DFB668D-6807-B107-9ADD-E6F675869FE5}"/>
                  </a:ext>
                </a:extLst>
              </p:cNvPr>
              <p:cNvGraphicFramePr>
                <a:graphicFrameLocks noGrp="1"/>
              </p:cNvGraphicFramePr>
              <p:nvPr>
                <p:extLst>
                  <p:ext uri="{D42A27DB-BD31-4B8C-83A1-F6EECF244321}">
                    <p14:modId xmlns:p14="http://schemas.microsoft.com/office/powerpoint/2010/main" val="816219106"/>
                  </p:ext>
                </p:extLst>
              </p:nvPr>
            </p:nvGraphicFramePr>
            <p:xfrm>
              <a:off x="6901509" y="1267658"/>
              <a:ext cx="4944890" cy="1364488"/>
            </p:xfrm>
            <a:graphic>
              <a:graphicData uri="http://schemas.openxmlformats.org/drawingml/2006/table">
                <a:tbl>
                  <a:tblPr firstRow="1" bandRow="1">
                    <a:tableStyleId>{5C22544A-7EE6-4342-B048-85BDC9FD1C3A}</a:tableStyleId>
                  </a:tblPr>
                  <a:tblGrid>
                    <a:gridCol w="4944890">
                      <a:extLst>
                        <a:ext uri="{9D8B030D-6E8A-4147-A177-3AD203B41FA5}">
                          <a16:colId xmlns:a16="http://schemas.microsoft.com/office/drawing/2014/main" val="3403849875"/>
                        </a:ext>
                      </a:extLst>
                    </a:gridCol>
                  </a:tblGrid>
                  <a:tr h="457200">
                    <a:tc>
                      <a:txBody>
                        <a:bodyPr/>
                        <a:lstStyle/>
                        <a:p>
                          <a:pPr algn="ctr"/>
                          <a:r>
                            <a:rPr lang="zh-CN" altLang="en-US" sz="2400" dirty="0">
                              <a:latin typeface="Songti SC" panose="02010600040101010101" pitchFamily="2" charset="-122"/>
                              <a:ea typeface="Songti SC" panose="02010600040101010101" pitchFamily="2" charset="-122"/>
                            </a:rPr>
                            <a:t>最简与或表达式</a:t>
                          </a: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6072993"/>
                      </a:ext>
                    </a:extLst>
                  </a:tr>
                  <a:tr h="907288">
                    <a:tc>
                      <a:txBody>
                        <a:bodyPr/>
                        <a:lstStyle/>
                        <a:p>
                          <a:endParaRPr lang="zh-CN"/>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blipFill>
                          <a:blip r:embed="rId5"/>
                          <a:stretch>
                            <a:fillRect l="-256" t="-201389" r="-513" b="-262500"/>
                          </a:stretch>
                        </a:blipFill>
                      </a:tcPr>
                    </a:tc>
                    <a:extLst>
                      <a:ext uri="{0D108BD9-81ED-4DB2-BD59-A6C34878D82A}">
                        <a16:rowId xmlns:a16="http://schemas.microsoft.com/office/drawing/2014/main" val="2905675350"/>
                      </a:ext>
                    </a:extLst>
                  </a:tr>
                </a:tbl>
              </a:graphicData>
            </a:graphic>
          </p:graphicFrame>
        </mc:Fallback>
      </mc:AlternateContent>
      <p:sp>
        <p:nvSpPr>
          <p:cNvPr id="2" name="灯片编号占位符 1">
            <a:extLst>
              <a:ext uri="{FF2B5EF4-FFF2-40B4-BE49-F238E27FC236}">
                <a16:creationId xmlns:a16="http://schemas.microsoft.com/office/drawing/2014/main" id="{5D18B61B-1F25-0763-5187-711313077BC6}"/>
              </a:ext>
            </a:extLst>
          </p:cNvPr>
          <p:cNvSpPr>
            <a:spLocks noGrp="1"/>
          </p:cNvSpPr>
          <p:nvPr>
            <p:ph type="sldNum" sz="quarter" idx="12"/>
          </p:nvPr>
        </p:nvSpPr>
        <p:spPr/>
        <p:txBody>
          <a:bodyPr/>
          <a:lstStyle/>
          <a:p>
            <a:fld id="{392CBAA0-59E6-204E-8F03-85E5040D48B8}" type="slidenum">
              <a:rPr kumimoji="1" lang="zh-CN" altLang="en-US" smtClean="0"/>
              <a:t>80</a:t>
            </a:fld>
            <a:r>
              <a:rPr kumimoji="1" lang="en-US" altLang="zh-CN"/>
              <a:t>/90</a:t>
            </a:r>
            <a:endParaRPr kumimoji="1" lang="zh-CN" altLang="en-US" dirty="0"/>
          </a:p>
        </p:txBody>
      </p:sp>
    </p:spTree>
    <p:extLst>
      <p:ext uri="{BB962C8B-B14F-4D97-AF65-F5344CB8AC3E}">
        <p14:creationId xmlns:p14="http://schemas.microsoft.com/office/powerpoint/2010/main" val="4804075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由逻辑图到真值表的转换</a:t>
            </a:r>
          </a:p>
        </p:txBody>
      </p:sp>
      <p:sp>
        <p:nvSpPr>
          <p:cNvPr id="24" name="文本框 23">
            <a:extLst>
              <a:ext uri="{FF2B5EF4-FFF2-40B4-BE49-F238E27FC236}">
                <a16:creationId xmlns:a16="http://schemas.microsoft.com/office/drawing/2014/main" id="{9D2CB98D-552C-9528-01C0-09E765E43F9F}"/>
              </a:ext>
            </a:extLst>
          </p:cNvPr>
          <p:cNvSpPr txBox="1"/>
          <p:nvPr/>
        </p:nvSpPr>
        <p:spPr>
          <a:xfrm>
            <a:off x="0" y="872921"/>
            <a:ext cx="12192000" cy="1876989"/>
          </a:xfrm>
          <a:prstGeom prst="rect">
            <a:avLst/>
          </a:prstGeom>
          <a:noFill/>
        </p:spPr>
        <p:txBody>
          <a:bodyPr wrap="square" rtlCol="0">
            <a:spAutoFit/>
          </a:bodyPr>
          <a:lstStyle/>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从输入到输出或从输出到输入，用逐级推导的方法，写出输出变量（函数）的逻辑表达式</a:t>
            </a:r>
            <a:endParaRPr kumimoji="1" lang="en-US" altLang="zh-CN" sz="2400" dirty="0">
              <a:latin typeface="KaiTi" panose="02010609060101010101" pitchFamily="49" charset="-122"/>
              <a:ea typeface="KaiTi" panose="02010609060101010101" pitchFamily="49" charset="-122"/>
            </a:endParaRPr>
          </a:p>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进行化简，求出函数的最简与或式</a:t>
            </a:r>
            <a:endParaRPr kumimoji="1" lang="en-US" altLang="zh-CN" sz="2400" dirty="0">
              <a:latin typeface="KaiTi" panose="02010609060101010101" pitchFamily="49" charset="-122"/>
              <a:ea typeface="KaiTi" panose="02010609060101010101" pitchFamily="49" charset="-122"/>
            </a:endParaRPr>
          </a:p>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将变量各种可能取值代入与或式中进行运算，列出函数的真值表</a:t>
            </a:r>
            <a:endParaRPr kumimoji="1" lang="en-US" altLang="zh-CN" sz="24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2CF7F2B5-C114-699D-5D32-4B0AC81A6D5E}"/>
              </a:ext>
            </a:extLst>
          </p:cNvPr>
          <p:cNvPicPr>
            <a:picLocks noChangeAspect="1"/>
          </p:cNvPicPr>
          <p:nvPr/>
        </p:nvPicPr>
        <p:blipFill>
          <a:blip r:embed="rId2"/>
          <a:srcRect/>
          <a:stretch/>
        </p:blipFill>
        <p:spPr>
          <a:xfrm>
            <a:off x="712160" y="3003398"/>
            <a:ext cx="4146301" cy="385460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88C8FC8-D6FC-AA20-DDE8-FF44FE65B3AA}"/>
                  </a:ext>
                </a:extLst>
              </p:cNvPr>
              <p:cNvSpPr txBox="1"/>
              <p:nvPr/>
            </p:nvSpPr>
            <p:spPr>
              <a:xfrm>
                <a:off x="5444628" y="3007118"/>
                <a:ext cx="6323048" cy="2865400"/>
              </a:xfrm>
              <a:prstGeom prst="rect">
                <a:avLst/>
              </a:prstGeom>
              <a:noFill/>
            </p:spPr>
            <p:txBody>
              <a:bodyPr wrap="square">
                <a:spAutoFit/>
              </a:bodyPr>
              <a:lstStyle/>
              <a:p>
                <a:pPr>
                  <a:lnSpc>
                    <a:spcPct val="125000"/>
                  </a:lnSpc>
                  <a:spcAft>
                    <a:spcPts val="1200"/>
                  </a:spcAft>
                </a:pPr>
                <a:r>
                  <a:rPr lang="zh-CN" altLang="en-US" sz="2400" b="0" dirty="0">
                    <a:latin typeface="Cambria Math" panose="02040503050406030204" pitchFamily="18" charset="0"/>
                    <a:ea typeface="KaiTi" panose="02010609060101010101" pitchFamily="49" charset="-122"/>
                  </a:rPr>
                  <a:t>设中间变量为</a:t>
                </a:r>
                <a:r>
                  <a:rPr lang="en-US" altLang="zh-CN" sz="2400" b="0" dirty="0">
                    <a:latin typeface="Cambria Math" panose="02040503050406030204" pitchFamily="18" charset="0"/>
                    <a:ea typeface="KaiTi" panose="02010609060101010101" pitchFamily="49" charset="-122"/>
                  </a:rPr>
                  <a:t>P:</a:t>
                </a:r>
              </a:p>
              <a:p>
                <a:pPr>
                  <a:lnSpc>
                    <a:spcPct val="125000"/>
                  </a:lnSpc>
                  <a:spcBef>
                    <a:spcPts val="1200"/>
                  </a:spcBef>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KaiTi" panose="02010609060101010101" pitchFamily="49" charset="-122"/>
                        </a:rPr>
                        <m:t>𝑃</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𝐴𝐵</m:t>
                                  </m:r>
                                </m:e>
                              </m:acc>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b="0" i="1" smtClean="0">
                                  <a:latin typeface="Cambria Math" panose="02040503050406030204" pitchFamily="18" charset="0"/>
                                  <a:ea typeface="KaiTi" panose="02010609060101010101" pitchFamily="49" charset="-122"/>
                                </a:rPr>
                              </m:ctrlPr>
                            </m:accPr>
                            <m:e>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𝐴𝐵</m:t>
                                  </m:r>
                                </m:e>
                              </m:acc>
                              <m:r>
                                <a:rPr lang="en-US" altLang="zh-CN" sz="2400" b="0" i="1" smtClean="0">
                                  <a:latin typeface="Cambria Math" panose="02040503050406030204" pitchFamily="18" charset="0"/>
                                  <a:ea typeface="KaiTi" panose="02010609060101010101" pitchFamily="49" charset="-122"/>
                                </a:rPr>
                                <m:t>𝐵</m:t>
                              </m:r>
                            </m:e>
                          </m:acc>
                        </m:e>
                      </m:acc>
                      <m:r>
                        <a:rPr lang="en-US" altLang="zh-CN" sz="2400" i="1">
                          <a:latin typeface="Cambria Math" panose="02040503050406030204" pitchFamily="18" charset="0"/>
                          <a:ea typeface="KaiTi" panose="02010609060101010101" pitchFamily="49" charset="-122"/>
                        </a:rPr>
                        <m:t>=</m:t>
                      </m:r>
                      <m:r>
                        <a:rPr lang="en-US" altLang="zh-CN" sz="2400" i="1">
                          <a:latin typeface="Cambria Math" panose="02040503050406030204" pitchFamily="18" charset="0"/>
                          <a:ea typeface="KaiTi" panose="02010609060101010101" pitchFamily="49" charset="-122"/>
                        </a:rPr>
                        <m:t>𝐴</m:t>
                      </m:r>
                      <m:acc>
                        <m:accPr>
                          <m:chr m:val="̅"/>
                          <m:ctrlPr>
                            <a:rPr lang="en-US" altLang="zh-CN" sz="2400" i="1">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𝐴𝐵</m:t>
                          </m:r>
                        </m:e>
                      </m:acc>
                      <m:r>
                        <a:rPr lang="en-US" altLang="zh-CN" sz="2400" b="0" i="1" smtClean="0">
                          <a:latin typeface="Cambria Math" panose="02040503050406030204" pitchFamily="18" charset="0"/>
                          <a:ea typeface="KaiTi" panose="02010609060101010101" pitchFamily="49" charset="-122"/>
                        </a:rPr>
                        <m:t>+</m:t>
                      </m:r>
                      <m:acc>
                        <m:accPr>
                          <m:chr m:val="̅"/>
                          <m:ctrlPr>
                            <a:rPr lang="en-US" altLang="zh-CN" sz="2400" i="1">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𝐴𝐵</m:t>
                          </m:r>
                        </m:e>
                      </m:acc>
                      <m:r>
                        <a:rPr lang="en-US" altLang="zh-CN" sz="2400" i="1">
                          <a:latin typeface="Cambria Math" panose="02040503050406030204" pitchFamily="18" charset="0"/>
                          <a:ea typeface="KaiTi" panose="02010609060101010101" pitchFamily="49" charset="-122"/>
                        </a:rPr>
                        <m:t>𝐵</m:t>
                      </m:r>
                      <m:r>
                        <a:rPr lang="en-US" altLang="zh-CN" sz="2400" b="0" i="1" smtClean="0">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𝐴</m:t>
                      </m:r>
                      <m:acc>
                        <m:accPr>
                          <m:chr m:val="̅"/>
                          <m:ctrlPr>
                            <a:rPr lang="en-US" altLang="zh-CN" sz="2400" b="0" i="1" smtClean="0">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𝐵</m:t>
                          </m:r>
                        </m:e>
                      </m:acc>
                      <m:r>
                        <a:rPr lang="en-US" altLang="zh-CN" sz="2400" b="0" i="1" dirty="0" smtClean="0">
                          <a:latin typeface="Cambria Math" panose="02040503050406030204" pitchFamily="18" charset="0"/>
                          <a:ea typeface="KaiTi" panose="02010609060101010101" pitchFamily="49" charset="-122"/>
                        </a:rPr>
                        <m:t>+</m:t>
                      </m:r>
                      <m:acc>
                        <m:accPr>
                          <m:chr m:val="̅"/>
                          <m:ctrlPr>
                            <a:rPr lang="en-US" altLang="zh-CN" sz="2400" b="0" i="1" dirty="0" smtClean="0">
                              <a:latin typeface="Cambria Math" panose="02040503050406030204" pitchFamily="18" charset="0"/>
                              <a:ea typeface="KaiTi" panose="02010609060101010101" pitchFamily="49" charset="-122"/>
                            </a:rPr>
                          </m:ctrlPr>
                        </m:accPr>
                        <m:e>
                          <m:r>
                            <a:rPr lang="en-US" altLang="zh-CN" sz="2400" b="0" i="1" dirty="0" smtClean="0">
                              <a:latin typeface="Cambria Math" panose="02040503050406030204" pitchFamily="18" charset="0"/>
                              <a:ea typeface="KaiTi" panose="02010609060101010101" pitchFamily="49" charset="-122"/>
                            </a:rPr>
                            <m:t>𝐴</m:t>
                          </m:r>
                        </m:e>
                      </m:acc>
                      <m:r>
                        <a:rPr lang="en-US" altLang="zh-CN" sz="2400" b="0" i="1" dirty="0" smtClean="0">
                          <a:latin typeface="Cambria Math" panose="02040503050406030204" pitchFamily="18" charset="0"/>
                          <a:ea typeface="KaiTi" panose="02010609060101010101" pitchFamily="49" charset="-122"/>
                        </a:rPr>
                        <m:t>𝐵</m:t>
                      </m:r>
                    </m:oMath>
                  </m:oMathPara>
                </a14:m>
                <a:endParaRPr lang="en-US" altLang="zh-CN" sz="2400" dirty="0"/>
              </a:p>
              <a:p>
                <a:pPr>
                  <a:lnSpc>
                    <a:spcPct val="125000"/>
                  </a:lnSpc>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ea typeface="KaiTi" panose="02010609060101010101" pitchFamily="49" charset="-122"/>
                        </a:rPr>
                        <m:t>𝑌</m:t>
                      </m:r>
                      <m:r>
                        <a:rPr lang="en-US" altLang="zh-CN" sz="2400" b="0" i="1" smtClean="0">
                          <a:latin typeface="Cambria Math" panose="02040503050406030204" pitchFamily="18" charset="0"/>
                          <a:ea typeface="KaiTi" panose="02010609060101010101" pitchFamily="49" charset="-122"/>
                        </a:rPr>
                        <m:t>=</m:t>
                      </m:r>
                      <m:acc>
                        <m:accPr>
                          <m:chr m:val="̅"/>
                          <m:ctrlPr>
                            <a:rPr lang="en-US" altLang="zh-CN" sz="2400" i="1">
                              <a:latin typeface="Cambria Math" panose="02040503050406030204" pitchFamily="18" charset="0"/>
                              <a:ea typeface="KaiTi" panose="02010609060101010101" pitchFamily="49" charset="-122"/>
                            </a:rPr>
                          </m:ctrlPr>
                        </m:accPr>
                        <m:e>
                          <m:acc>
                            <m:accPr>
                              <m:chr m:val="̅"/>
                              <m:ctrlPr>
                                <a:rPr lang="en-US" altLang="zh-CN" sz="2400" i="1">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𝑃</m:t>
                              </m:r>
                              <m:acc>
                                <m:accPr>
                                  <m:chr m:val="̅"/>
                                  <m:ctrlPr>
                                    <a:rPr lang="en-US" altLang="zh-CN" sz="2400" i="1">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𝑃𝐶</m:t>
                                  </m:r>
                                </m:e>
                              </m:acc>
                            </m:e>
                          </m:acc>
                          <m:r>
                            <a:rPr lang="en-US" altLang="zh-CN" sz="2400" i="1">
                              <a:latin typeface="Cambria Math" panose="02040503050406030204" pitchFamily="18" charset="0"/>
                              <a:ea typeface="KaiTi" panose="02010609060101010101" pitchFamily="49" charset="-122"/>
                            </a:rPr>
                            <m:t>⋅</m:t>
                          </m:r>
                          <m:acc>
                            <m:accPr>
                              <m:chr m:val="̅"/>
                              <m:ctrlPr>
                                <a:rPr lang="en-US" altLang="zh-CN" sz="2400" i="1">
                                  <a:latin typeface="Cambria Math" panose="02040503050406030204" pitchFamily="18" charset="0"/>
                                  <a:ea typeface="KaiTi" panose="02010609060101010101" pitchFamily="49" charset="-122"/>
                                </a:rPr>
                              </m:ctrlPr>
                            </m:accPr>
                            <m:e>
                              <m:acc>
                                <m:accPr>
                                  <m:chr m:val="̅"/>
                                  <m:ctrlPr>
                                    <a:rPr lang="en-US" altLang="zh-CN" sz="2400" i="1">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𝑃𝐶</m:t>
                                  </m:r>
                                </m:e>
                              </m:acc>
                              <m:r>
                                <a:rPr lang="en-US" altLang="zh-CN" sz="2400" b="0" i="1" smtClean="0">
                                  <a:latin typeface="Cambria Math" panose="02040503050406030204" pitchFamily="18" charset="0"/>
                                  <a:ea typeface="KaiTi" panose="02010609060101010101" pitchFamily="49" charset="-122"/>
                                </a:rPr>
                                <m:t>𝐶</m:t>
                              </m:r>
                            </m:e>
                          </m:acc>
                        </m:e>
                      </m:acc>
                      <m:r>
                        <a:rPr lang="en-US" altLang="zh-CN" sz="2400" i="1">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𝑃</m:t>
                      </m:r>
                      <m:acc>
                        <m:accPr>
                          <m:chr m:val="̅"/>
                          <m:ctrlPr>
                            <a:rPr lang="en-US" altLang="zh-CN" sz="2400" i="1">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𝑃𝐶</m:t>
                          </m:r>
                        </m:e>
                      </m:acc>
                      <m:r>
                        <a:rPr lang="en-US" altLang="zh-CN" sz="2400" i="1">
                          <a:latin typeface="Cambria Math" panose="02040503050406030204" pitchFamily="18" charset="0"/>
                          <a:ea typeface="KaiTi" panose="02010609060101010101" pitchFamily="49" charset="-122"/>
                        </a:rPr>
                        <m:t>+</m:t>
                      </m:r>
                      <m:acc>
                        <m:accPr>
                          <m:chr m:val="̅"/>
                          <m:ctrlPr>
                            <a:rPr lang="en-US" altLang="zh-CN" sz="2400" i="1">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𝑃𝐶</m:t>
                          </m:r>
                        </m:e>
                      </m:acc>
                      <m:r>
                        <a:rPr lang="en-US" altLang="zh-CN" sz="2400" b="0" i="1" smtClean="0">
                          <a:latin typeface="Cambria Math" panose="02040503050406030204" pitchFamily="18" charset="0"/>
                          <a:ea typeface="KaiTi" panose="02010609060101010101" pitchFamily="49" charset="-122"/>
                        </a:rPr>
                        <m:t>𝐶</m:t>
                      </m:r>
                      <m:r>
                        <a:rPr lang="en-US" altLang="zh-CN" sz="2400" i="1">
                          <a:latin typeface="Cambria Math" panose="02040503050406030204" pitchFamily="18" charset="0"/>
                          <a:ea typeface="KaiTi" panose="02010609060101010101" pitchFamily="49" charset="-122"/>
                        </a:rPr>
                        <m:t>=</m:t>
                      </m:r>
                      <m:r>
                        <a:rPr lang="en-US" altLang="zh-CN" sz="2400" b="0" i="1" smtClean="0">
                          <a:latin typeface="Cambria Math" panose="02040503050406030204" pitchFamily="18" charset="0"/>
                          <a:ea typeface="KaiTi" panose="02010609060101010101" pitchFamily="49" charset="-122"/>
                        </a:rPr>
                        <m:t>𝑃</m:t>
                      </m:r>
                      <m:acc>
                        <m:accPr>
                          <m:chr m:val="̅"/>
                          <m:ctrlPr>
                            <a:rPr lang="en-US" altLang="zh-CN" sz="2400" i="1">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i="1" dirty="0">
                          <a:latin typeface="Cambria Math" panose="02040503050406030204" pitchFamily="18" charset="0"/>
                          <a:ea typeface="KaiTi" panose="02010609060101010101" pitchFamily="49" charset="-122"/>
                        </a:rPr>
                        <m:t>+</m:t>
                      </m:r>
                      <m:acc>
                        <m:accPr>
                          <m:chr m:val="̅"/>
                          <m:ctrlPr>
                            <a:rPr lang="en-US" altLang="zh-CN" sz="2400" i="1" dirty="0">
                              <a:latin typeface="Cambria Math" panose="02040503050406030204" pitchFamily="18" charset="0"/>
                              <a:ea typeface="KaiTi" panose="02010609060101010101" pitchFamily="49" charset="-122"/>
                            </a:rPr>
                          </m:ctrlPr>
                        </m:accPr>
                        <m:e>
                          <m:r>
                            <a:rPr lang="en-US" altLang="zh-CN" sz="2400" b="0" i="1" dirty="0" smtClean="0">
                              <a:latin typeface="Cambria Math" panose="02040503050406030204" pitchFamily="18" charset="0"/>
                              <a:ea typeface="KaiTi" panose="02010609060101010101" pitchFamily="49" charset="-122"/>
                            </a:rPr>
                            <m:t>𝑃</m:t>
                          </m:r>
                        </m:e>
                      </m:acc>
                      <m:r>
                        <a:rPr lang="en-US" altLang="zh-CN" sz="2400" b="0" i="1" dirty="0" smtClean="0">
                          <a:latin typeface="Cambria Math" panose="02040503050406030204" pitchFamily="18" charset="0"/>
                          <a:ea typeface="KaiTi" panose="02010609060101010101" pitchFamily="49" charset="-122"/>
                        </a:rPr>
                        <m:t>𝐶</m:t>
                      </m:r>
                      <m:r>
                        <a:rPr lang="zh-CN" altLang="en-US" sz="2400" b="0" i="1" dirty="0" smtClean="0">
                          <a:latin typeface="Cambria Math" panose="02040503050406030204" pitchFamily="18" charset="0"/>
                          <a:ea typeface="KaiTi" panose="02010609060101010101" pitchFamily="49" charset="-122"/>
                        </a:rPr>
                        <m:t>  </m:t>
                      </m:r>
                    </m:oMath>
                  </m:oMathPara>
                </a14:m>
                <a:endParaRPr lang="en-US" altLang="zh-CN" sz="2400" dirty="0"/>
              </a:p>
              <a:p>
                <a:pPr>
                  <a:lnSpc>
                    <a:spcPct val="125000"/>
                  </a:lnSpc>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ea typeface="KaiTi" panose="02010609060101010101" pitchFamily="49" charset="-122"/>
                        </a:rPr>
                        <m:t>=</m:t>
                      </m:r>
                      <m:d>
                        <m:dPr>
                          <m:ctrlPr>
                            <a:rPr lang="en-US" altLang="zh-CN" sz="2400" i="1">
                              <a:latin typeface="Cambria Math" panose="02040503050406030204" pitchFamily="18" charset="0"/>
                              <a:ea typeface="KaiTi" panose="02010609060101010101" pitchFamily="49" charset="-122"/>
                            </a:rPr>
                          </m:ctrlPr>
                        </m:dPr>
                        <m:e>
                          <m:r>
                            <a:rPr lang="en-US" altLang="zh-CN" sz="2400" i="1">
                              <a:latin typeface="Cambria Math" panose="02040503050406030204" pitchFamily="18" charset="0"/>
                              <a:ea typeface="KaiTi" panose="02010609060101010101" pitchFamily="49" charset="-122"/>
                            </a:rPr>
                            <m:t>𝐴</m:t>
                          </m:r>
                          <m:acc>
                            <m:accPr>
                              <m:chr m:val="̅"/>
                              <m:ctrlPr>
                                <a:rPr lang="en-US" altLang="zh-CN" sz="2400" i="1">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𝐵</m:t>
                              </m:r>
                            </m:e>
                          </m:acc>
                          <m:r>
                            <a:rPr lang="en-US" altLang="zh-CN" sz="2400" i="1" dirty="0">
                              <a:latin typeface="Cambria Math" panose="02040503050406030204" pitchFamily="18" charset="0"/>
                              <a:ea typeface="KaiTi" panose="02010609060101010101" pitchFamily="49" charset="-122"/>
                            </a:rPr>
                            <m:t>+</m:t>
                          </m:r>
                          <m:acc>
                            <m:accPr>
                              <m:chr m:val="̅"/>
                              <m:ctrlPr>
                                <a:rPr lang="en-US" altLang="zh-CN" sz="2400" i="1" dirty="0">
                                  <a:latin typeface="Cambria Math" panose="02040503050406030204" pitchFamily="18" charset="0"/>
                                  <a:ea typeface="KaiTi" panose="02010609060101010101" pitchFamily="49" charset="-122"/>
                                </a:rPr>
                              </m:ctrlPr>
                            </m:accPr>
                            <m:e>
                              <m:r>
                                <a:rPr lang="en-US" altLang="zh-CN" sz="2400" i="1" dirty="0">
                                  <a:latin typeface="Cambria Math" panose="02040503050406030204" pitchFamily="18" charset="0"/>
                                  <a:ea typeface="KaiTi" panose="02010609060101010101" pitchFamily="49" charset="-122"/>
                                </a:rPr>
                                <m:t>𝐴</m:t>
                              </m:r>
                            </m:e>
                          </m:acc>
                          <m:r>
                            <a:rPr lang="en-US" altLang="zh-CN" sz="2400" i="1" dirty="0">
                              <a:latin typeface="Cambria Math" panose="02040503050406030204" pitchFamily="18" charset="0"/>
                              <a:ea typeface="KaiTi" panose="02010609060101010101" pitchFamily="49" charset="-122"/>
                            </a:rPr>
                            <m:t>𝐵</m:t>
                          </m:r>
                        </m:e>
                      </m:d>
                      <m:r>
                        <a:rPr lang="en-US" altLang="zh-CN" sz="2400" b="0" i="1" smtClean="0">
                          <a:latin typeface="Cambria Math" panose="02040503050406030204" pitchFamily="18" charset="0"/>
                          <a:ea typeface="KaiTi" panose="02010609060101010101" pitchFamily="49" charset="-122"/>
                        </a:rPr>
                        <m:t>⋅</m:t>
                      </m:r>
                      <m:acc>
                        <m:accPr>
                          <m:chr m:val="̅"/>
                          <m:ctrlPr>
                            <a:rPr lang="en-US" altLang="zh-CN" sz="2400" i="1">
                              <a:latin typeface="Cambria Math" panose="02040503050406030204" pitchFamily="18" charset="0"/>
                              <a:ea typeface="KaiTi" panose="02010609060101010101" pitchFamily="49" charset="-122"/>
                            </a:rPr>
                          </m:ctrlPr>
                        </m:accPr>
                        <m:e>
                          <m:r>
                            <a:rPr lang="en-US" altLang="zh-CN" sz="2400" b="0" i="1" smtClean="0">
                              <a:latin typeface="Cambria Math" panose="02040503050406030204" pitchFamily="18" charset="0"/>
                              <a:ea typeface="KaiTi" panose="02010609060101010101" pitchFamily="49" charset="-122"/>
                            </a:rPr>
                            <m:t>𝐶</m:t>
                          </m:r>
                        </m:e>
                      </m:acc>
                      <m:r>
                        <a:rPr lang="en-US" altLang="zh-CN" sz="2400" i="1" dirty="0">
                          <a:latin typeface="Cambria Math" panose="02040503050406030204" pitchFamily="18" charset="0"/>
                          <a:ea typeface="KaiTi" panose="02010609060101010101" pitchFamily="49" charset="-122"/>
                        </a:rPr>
                        <m:t>+</m:t>
                      </m:r>
                      <m:acc>
                        <m:accPr>
                          <m:chr m:val="̅"/>
                          <m:ctrlPr>
                            <a:rPr lang="en-US" altLang="zh-CN" sz="2400" i="1" dirty="0">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𝐴</m:t>
                          </m:r>
                          <m:acc>
                            <m:accPr>
                              <m:chr m:val="̅"/>
                              <m:ctrlPr>
                                <a:rPr lang="en-US" altLang="zh-CN" sz="2400" i="1">
                                  <a:latin typeface="Cambria Math" panose="02040503050406030204" pitchFamily="18" charset="0"/>
                                  <a:ea typeface="KaiTi" panose="02010609060101010101" pitchFamily="49" charset="-122"/>
                                </a:rPr>
                              </m:ctrlPr>
                            </m:accPr>
                            <m:e>
                              <m:r>
                                <a:rPr lang="en-US" altLang="zh-CN" sz="2400" i="1">
                                  <a:latin typeface="Cambria Math" panose="02040503050406030204" pitchFamily="18" charset="0"/>
                                  <a:ea typeface="KaiTi" panose="02010609060101010101" pitchFamily="49" charset="-122"/>
                                </a:rPr>
                                <m:t>𝐵</m:t>
                              </m:r>
                            </m:e>
                          </m:acc>
                          <m:r>
                            <a:rPr lang="en-US" altLang="zh-CN" sz="2400" i="1" dirty="0">
                              <a:latin typeface="Cambria Math" panose="02040503050406030204" pitchFamily="18" charset="0"/>
                              <a:ea typeface="KaiTi" panose="02010609060101010101" pitchFamily="49" charset="-122"/>
                            </a:rPr>
                            <m:t>+</m:t>
                          </m:r>
                          <m:acc>
                            <m:accPr>
                              <m:chr m:val="̅"/>
                              <m:ctrlPr>
                                <a:rPr lang="en-US" altLang="zh-CN" sz="2400" i="1" dirty="0">
                                  <a:latin typeface="Cambria Math" panose="02040503050406030204" pitchFamily="18" charset="0"/>
                                  <a:ea typeface="KaiTi" panose="02010609060101010101" pitchFamily="49" charset="-122"/>
                                </a:rPr>
                              </m:ctrlPr>
                            </m:accPr>
                            <m:e>
                              <m:r>
                                <a:rPr lang="en-US" altLang="zh-CN" sz="2400" i="1" dirty="0">
                                  <a:latin typeface="Cambria Math" panose="02040503050406030204" pitchFamily="18" charset="0"/>
                                  <a:ea typeface="KaiTi" panose="02010609060101010101" pitchFamily="49" charset="-122"/>
                                </a:rPr>
                                <m:t>𝐴</m:t>
                              </m:r>
                            </m:e>
                          </m:acc>
                          <m:r>
                            <a:rPr lang="en-US" altLang="zh-CN" sz="2400" i="1" dirty="0">
                              <a:latin typeface="Cambria Math" panose="02040503050406030204" pitchFamily="18" charset="0"/>
                              <a:ea typeface="KaiTi" panose="02010609060101010101" pitchFamily="49" charset="-122"/>
                            </a:rPr>
                            <m:t>𝐵</m:t>
                          </m:r>
                        </m:e>
                      </m:acc>
                      <m:r>
                        <a:rPr lang="en-US" altLang="zh-CN" sz="2400" b="0" i="1" dirty="0" smtClean="0">
                          <a:latin typeface="Cambria Math" panose="02040503050406030204" pitchFamily="18" charset="0"/>
                          <a:ea typeface="KaiTi" panose="02010609060101010101" pitchFamily="49" charset="-122"/>
                        </a:rPr>
                        <m:t>⋅</m:t>
                      </m:r>
                      <m:r>
                        <a:rPr lang="en-US" altLang="zh-CN" sz="2400" b="0" i="1" dirty="0" smtClean="0">
                          <a:latin typeface="Cambria Math" panose="02040503050406030204" pitchFamily="18" charset="0"/>
                          <a:ea typeface="KaiTi" panose="02010609060101010101" pitchFamily="49" charset="-122"/>
                        </a:rPr>
                        <m:t>𝐶</m:t>
                      </m:r>
                      <m:r>
                        <a:rPr lang="zh-CN" altLang="en-US" sz="2400" b="0" i="1" dirty="0" smtClean="0">
                          <a:latin typeface="Cambria Math" panose="02040503050406030204" pitchFamily="18" charset="0"/>
                          <a:ea typeface="KaiTi" panose="02010609060101010101" pitchFamily="49" charset="-122"/>
                        </a:rPr>
                        <m:t>              </m:t>
                      </m:r>
                    </m:oMath>
                  </m:oMathPara>
                </a14:m>
                <a:endParaRPr lang="en-US" altLang="zh-CN" sz="2400" dirty="0"/>
              </a:p>
              <a:p>
                <a:pPr>
                  <a:lnSpc>
                    <a:spcPct val="125000"/>
                  </a:lnSpc>
                </a:pPr>
                <a14:m>
                  <m:oMathPara xmlns:m="http://schemas.openxmlformats.org/officeDocument/2006/math">
                    <m:oMathParaPr>
                      <m:jc m:val="centerGroup"/>
                    </m:oMathParaPr>
                    <m:oMath xmlns:m="http://schemas.openxmlformats.org/officeDocument/2006/math">
                      <m:r>
                        <a:rPr lang="en-US" altLang="zh-CN" sz="2400" i="1" smtClean="0">
                          <a:solidFill>
                            <a:srgbClr val="FF0000"/>
                          </a:solidFill>
                          <a:latin typeface="Cambria Math" panose="02040503050406030204" pitchFamily="18" charset="0"/>
                          <a:ea typeface="KaiTi" panose="02010609060101010101" pitchFamily="49" charset="-122"/>
                        </a:rPr>
                        <m:t>=</m:t>
                      </m:r>
                      <m:r>
                        <a:rPr lang="en-US" altLang="zh-CN" sz="2400" i="1" smtClean="0">
                          <a:solidFill>
                            <a:srgbClr val="FF0000"/>
                          </a:solidFill>
                          <a:latin typeface="Cambria Math" panose="02040503050406030204" pitchFamily="18" charset="0"/>
                          <a:ea typeface="KaiTi" panose="02010609060101010101" pitchFamily="49" charset="-122"/>
                        </a:rPr>
                        <m:t>𝐴</m:t>
                      </m:r>
                      <m:acc>
                        <m:accPr>
                          <m:chr m:val="̅"/>
                          <m:ctrlPr>
                            <a:rPr lang="en-US" altLang="zh-CN" sz="2400" i="1">
                              <a:solidFill>
                                <a:srgbClr val="FF0000"/>
                              </a:solidFill>
                              <a:latin typeface="Cambria Math" panose="02040503050406030204" pitchFamily="18" charset="0"/>
                              <a:ea typeface="KaiTi" panose="02010609060101010101" pitchFamily="49" charset="-122"/>
                            </a:rPr>
                          </m:ctrlPr>
                        </m:accPr>
                        <m:e>
                          <m:r>
                            <a:rPr lang="en-US" altLang="zh-CN" sz="2400" i="1">
                              <a:solidFill>
                                <a:srgbClr val="FF0000"/>
                              </a:solidFill>
                              <a:latin typeface="Cambria Math" panose="02040503050406030204" pitchFamily="18" charset="0"/>
                              <a:ea typeface="KaiTi" panose="02010609060101010101" pitchFamily="49" charset="-122"/>
                            </a:rPr>
                            <m:t>𝐵</m:t>
                          </m:r>
                        </m:e>
                      </m:acc>
                      <m:acc>
                        <m:accPr>
                          <m:chr m:val="̅"/>
                          <m:ctrlPr>
                            <a:rPr lang="en-US" altLang="zh-CN" sz="2400" i="1">
                              <a:solidFill>
                                <a:srgbClr val="FF0000"/>
                              </a:solidFill>
                              <a:latin typeface="Cambria Math" panose="02040503050406030204" pitchFamily="18" charset="0"/>
                              <a:ea typeface="KaiTi" panose="02010609060101010101" pitchFamily="49" charset="-122"/>
                            </a:rPr>
                          </m:ctrlPr>
                        </m:accPr>
                        <m:e>
                          <m:r>
                            <a:rPr lang="en-US" altLang="zh-CN" sz="2400" i="1">
                              <a:solidFill>
                                <a:srgbClr val="FF0000"/>
                              </a:solidFill>
                              <a:latin typeface="Cambria Math" panose="02040503050406030204" pitchFamily="18" charset="0"/>
                              <a:ea typeface="KaiTi" panose="02010609060101010101" pitchFamily="49" charset="-122"/>
                            </a:rPr>
                            <m:t>𝐶</m:t>
                          </m:r>
                        </m:e>
                      </m:acc>
                      <m:r>
                        <a:rPr lang="en-US" altLang="zh-CN" sz="2400" b="0" i="1" smtClean="0">
                          <a:solidFill>
                            <a:srgbClr val="FF0000"/>
                          </a:solidFill>
                          <a:latin typeface="Cambria Math" panose="02040503050406030204" pitchFamily="18" charset="0"/>
                          <a:ea typeface="KaiTi" panose="02010609060101010101" pitchFamily="49" charset="-122"/>
                        </a:rPr>
                        <m:t>+</m:t>
                      </m:r>
                      <m:acc>
                        <m:accPr>
                          <m:chr m:val="̅"/>
                          <m:ctrlPr>
                            <a:rPr lang="en-US" altLang="zh-CN" sz="2400" i="1" dirty="0">
                              <a:solidFill>
                                <a:srgbClr val="FF0000"/>
                              </a:solidFill>
                              <a:latin typeface="Cambria Math" panose="02040503050406030204" pitchFamily="18" charset="0"/>
                              <a:ea typeface="KaiTi" panose="02010609060101010101" pitchFamily="49" charset="-122"/>
                            </a:rPr>
                          </m:ctrlPr>
                        </m:accPr>
                        <m:e>
                          <m:r>
                            <a:rPr lang="en-US" altLang="zh-CN" sz="2400" i="1" dirty="0">
                              <a:solidFill>
                                <a:srgbClr val="FF0000"/>
                              </a:solidFill>
                              <a:latin typeface="Cambria Math" panose="02040503050406030204" pitchFamily="18" charset="0"/>
                              <a:ea typeface="KaiTi" panose="02010609060101010101" pitchFamily="49" charset="-122"/>
                            </a:rPr>
                            <m:t>𝐴</m:t>
                          </m:r>
                        </m:e>
                      </m:acc>
                      <m:r>
                        <a:rPr lang="en-US" altLang="zh-CN" sz="2400" i="1" dirty="0">
                          <a:solidFill>
                            <a:srgbClr val="FF0000"/>
                          </a:solidFill>
                          <a:latin typeface="Cambria Math" panose="02040503050406030204" pitchFamily="18" charset="0"/>
                          <a:ea typeface="KaiTi" panose="02010609060101010101" pitchFamily="49" charset="-122"/>
                        </a:rPr>
                        <m:t>𝐵</m:t>
                      </m:r>
                      <m:acc>
                        <m:accPr>
                          <m:chr m:val="̅"/>
                          <m:ctrlPr>
                            <a:rPr lang="en-US" altLang="zh-CN" sz="2400" i="1">
                              <a:solidFill>
                                <a:srgbClr val="FF0000"/>
                              </a:solidFill>
                              <a:latin typeface="Cambria Math" panose="02040503050406030204" pitchFamily="18" charset="0"/>
                              <a:ea typeface="KaiTi" panose="02010609060101010101" pitchFamily="49" charset="-122"/>
                            </a:rPr>
                          </m:ctrlPr>
                        </m:accPr>
                        <m:e>
                          <m:r>
                            <a:rPr lang="en-US" altLang="zh-CN" sz="2400" i="1">
                              <a:solidFill>
                                <a:srgbClr val="FF0000"/>
                              </a:solidFill>
                              <a:latin typeface="Cambria Math" panose="02040503050406030204" pitchFamily="18" charset="0"/>
                              <a:ea typeface="KaiTi" panose="02010609060101010101" pitchFamily="49" charset="-122"/>
                            </a:rPr>
                            <m:t>𝐶</m:t>
                          </m:r>
                        </m:e>
                      </m:acc>
                      <m:r>
                        <a:rPr lang="en-US" altLang="zh-CN" sz="2400" i="1" dirty="0">
                          <a:solidFill>
                            <a:srgbClr val="FF0000"/>
                          </a:solidFill>
                          <a:latin typeface="Cambria Math" panose="02040503050406030204" pitchFamily="18" charset="0"/>
                          <a:ea typeface="KaiTi" panose="02010609060101010101" pitchFamily="49" charset="-122"/>
                        </a:rPr>
                        <m:t>+</m:t>
                      </m:r>
                      <m:acc>
                        <m:accPr>
                          <m:chr m:val="̅"/>
                          <m:ctrlPr>
                            <a:rPr lang="en-US" altLang="zh-CN" sz="2400" i="1" dirty="0" smtClean="0">
                              <a:solidFill>
                                <a:srgbClr val="FF0000"/>
                              </a:solidFill>
                              <a:latin typeface="Cambria Math" panose="02040503050406030204" pitchFamily="18" charset="0"/>
                              <a:ea typeface="KaiTi" panose="02010609060101010101" pitchFamily="49" charset="-122"/>
                            </a:rPr>
                          </m:ctrlPr>
                        </m:accPr>
                        <m:e>
                          <m:r>
                            <a:rPr lang="en-US" altLang="zh-CN" sz="2400" b="0" i="1" dirty="0" smtClean="0">
                              <a:solidFill>
                                <a:srgbClr val="FF0000"/>
                              </a:solidFill>
                              <a:latin typeface="Cambria Math" panose="02040503050406030204" pitchFamily="18" charset="0"/>
                              <a:ea typeface="KaiTi" panose="02010609060101010101" pitchFamily="49" charset="-122"/>
                            </a:rPr>
                            <m:t>𝐴</m:t>
                          </m:r>
                        </m:e>
                      </m:acc>
                      <m:acc>
                        <m:accPr>
                          <m:chr m:val="̅"/>
                          <m:ctrlPr>
                            <a:rPr lang="en-US" altLang="zh-CN" sz="2400" i="1" smtClean="0">
                              <a:solidFill>
                                <a:srgbClr val="FF0000"/>
                              </a:solidFill>
                              <a:latin typeface="Cambria Math" panose="02040503050406030204" pitchFamily="18" charset="0"/>
                              <a:ea typeface="KaiTi" panose="02010609060101010101" pitchFamily="49" charset="-122"/>
                            </a:rPr>
                          </m:ctrlPr>
                        </m:accPr>
                        <m:e>
                          <m:r>
                            <a:rPr lang="en-US" altLang="zh-CN" sz="2400" b="0" i="1" smtClean="0">
                              <a:solidFill>
                                <a:srgbClr val="FF0000"/>
                              </a:solidFill>
                              <a:latin typeface="Cambria Math" panose="02040503050406030204" pitchFamily="18" charset="0"/>
                              <a:ea typeface="KaiTi" panose="02010609060101010101" pitchFamily="49" charset="-122"/>
                            </a:rPr>
                            <m:t>𝐵</m:t>
                          </m:r>
                        </m:e>
                      </m:acc>
                      <m:r>
                        <a:rPr lang="en-US" altLang="zh-CN" sz="2400" b="0" i="1" smtClean="0">
                          <a:solidFill>
                            <a:srgbClr val="FF0000"/>
                          </a:solidFill>
                          <a:latin typeface="Cambria Math" panose="02040503050406030204" pitchFamily="18" charset="0"/>
                          <a:ea typeface="KaiTi" panose="02010609060101010101" pitchFamily="49" charset="-122"/>
                        </a:rPr>
                        <m:t>𝐶</m:t>
                      </m:r>
                      <m:r>
                        <a:rPr lang="en-US" altLang="zh-CN" sz="2400" b="0" i="1" smtClean="0">
                          <a:solidFill>
                            <a:srgbClr val="FF0000"/>
                          </a:solidFill>
                          <a:latin typeface="Cambria Math" panose="02040503050406030204" pitchFamily="18" charset="0"/>
                          <a:ea typeface="KaiTi" panose="02010609060101010101" pitchFamily="49" charset="-122"/>
                        </a:rPr>
                        <m:t>+</m:t>
                      </m:r>
                      <m:r>
                        <a:rPr lang="en-US" altLang="zh-CN" sz="2400" b="0" i="1" smtClean="0">
                          <a:solidFill>
                            <a:srgbClr val="FF0000"/>
                          </a:solidFill>
                          <a:latin typeface="Cambria Math" panose="02040503050406030204" pitchFamily="18" charset="0"/>
                          <a:ea typeface="KaiTi" panose="02010609060101010101" pitchFamily="49" charset="-122"/>
                        </a:rPr>
                        <m:t>𝐴𝐵𝐶</m:t>
                      </m:r>
                      <m:r>
                        <a:rPr lang="zh-CN" altLang="en-US" sz="2400" b="0" i="1" smtClean="0">
                          <a:solidFill>
                            <a:srgbClr val="FF0000"/>
                          </a:solidFill>
                          <a:latin typeface="Cambria Math" panose="02040503050406030204" pitchFamily="18" charset="0"/>
                          <a:ea typeface="KaiTi" panose="02010609060101010101" pitchFamily="49" charset="-122"/>
                        </a:rPr>
                        <m:t>                   </m:t>
                      </m:r>
                    </m:oMath>
                  </m:oMathPara>
                </a14:m>
                <a:endParaRPr lang="en-US" altLang="zh-CN" sz="2400" dirty="0">
                  <a:solidFill>
                    <a:srgbClr val="FF0000"/>
                  </a:solidFill>
                </a:endParaRPr>
              </a:p>
            </p:txBody>
          </p:sp>
        </mc:Choice>
        <mc:Fallback xmlns="">
          <p:sp>
            <p:nvSpPr>
              <p:cNvPr id="8" name="文本框 7">
                <a:extLst>
                  <a:ext uri="{FF2B5EF4-FFF2-40B4-BE49-F238E27FC236}">
                    <a16:creationId xmlns:a16="http://schemas.microsoft.com/office/drawing/2014/main" id="{988C8FC8-D6FC-AA20-DDE8-FF44FE65B3AA}"/>
                  </a:ext>
                </a:extLst>
              </p:cNvPr>
              <p:cNvSpPr txBox="1">
                <a:spLocks noRot="1" noChangeAspect="1" noMove="1" noResize="1" noEditPoints="1" noAdjustHandles="1" noChangeArrowheads="1" noChangeShapeType="1" noTextEdit="1"/>
              </p:cNvSpPr>
              <p:nvPr/>
            </p:nvSpPr>
            <p:spPr>
              <a:xfrm>
                <a:off x="5444628" y="3007118"/>
                <a:ext cx="6323048" cy="2865400"/>
              </a:xfrm>
              <a:prstGeom prst="rect">
                <a:avLst/>
              </a:prstGeom>
              <a:blipFill>
                <a:blip r:embed="rId3"/>
                <a:stretch>
                  <a:fillRect l="-1603" t="-881" b="-1322"/>
                </a:stretch>
              </a:blipFill>
            </p:spPr>
            <p:txBody>
              <a:bodyPr/>
              <a:lstStyle/>
              <a:p>
                <a:r>
                  <a:rPr lang="zh-CN" altLang="en-US">
                    <a:noFill/>
                  </a:rPr>
                  <a:t> </a:t>
                </a:r>
              </a:p>
            </p:txBody>
          </p:sp>
        </mc:Fallback>
      </mc:AlternateContent>
      <p:sp>
        <p:nvSpPr>
          <p:cNvPr id="7" name="灯片编号占位符 6">
            <a:extLst>
              <a:ext uri="{FF2B5EF4-FFF2-40B4-BE49-F238E27FC236}">
                <a16:creationId xmlns:a16="http://schemas.microsoft.com/office/drawing/2014/main" id="{CA086A1A-9A1F-3DD3-9C26-C14924D21DA4}"/>
              </a:ext>
            </a:extLst>
          </p:cNvPr>
          <p:cNvSpPr>
            <a:spLocks noGrp="1"/>
          </p:cNvSpPr>
          <p:nvPr>
            <p:ph type="sldNum" sz="quarter" idx="12"/>
          </p:nvPr>
        </p:nvSpPr>
        <p:spPr/>
        <p:txBody>
          <a:bodyPr/>
          <a:lstStyle/>
          <a:p>
            <a:fld id="{392CBAA0-59E6-204E-8F03-85E5040D48B8}" type="slidenum">
              <a:rPr kumimoji="1" lang="zh-CN" altLang="en-US" smtClean="0"/>
              <a:t>81</a:t>
            </a:fld>
            <a:r>
              <a:rPr kumimoji="1" lang="en-US" altLang="zh-CN"/>
              <a:t>/90</a:t>
            </a:r>
            <a:endParaRPr kumimoji="1" lang="zh-CN" altLang="en-US" dirty="0"/>
          </a:p>
        </p:txBody>
      </p:sp>
    </p:spTree>
    <p:extLst>
      <p:ext uri="{BB962C8B-B14F-4D97-AF65-F5344CB8AC3E}">
        <p14:creationId xmlns:p14="http://schemas.microsoft.com/office/powerpoint/2010/main" val="6128932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由逻辑图到真值表的转换</a:t>
            </a:r>
          </a:p>
        </p:txBody>
      </p:sp>
      <p:sp>
        <p:nvSpPr>
          <p:cNvPr id="24" name="文本框 23">
            <a:extLst>
              <a:ext uri="{FF2B5EF4-FFF2-40B4-BE49-F238E27FC236}">
                <a16:creationId xmlns:a16="http://schemas.microsoft.com/office/drawing/2014/main" id="{9D2CB98D-552C-9528-01C0-09E765E43F9F}"/>
              </a:ext>
            </a:extLst>
          </p:cNvPr>
          <p:cNvSpPr txBox="1"/>
          <p:nvPr/>
        </p:nvSpPr>
        <p:spPr>
          <a:xfrm>
            <a:off x="0" y="798931"/>
            <a:ext cx="12192000" cy="1876989"/>
          </a:xfrm>
          <a:prstGeom prst="rect">
            <a:avLst/>
          </a:prstGeom>
          <a:noFill/>
        </p:spPr>
        <p:txBody>
          <a:bodyPr wrap="square" rtlCol="0">
            <a:spAutoFit/>
          </a:bodyPr>
          <a:lstStyle/>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从输入到输出或从输出到输入，用逐级推导的方法，写出输出变量（函数）的逻辑表达式</a:t>
            </a:r>
            <a:endParaRPr kumimoji="1" lang="en-US" altLang="zh-CN" sz="2400" dirty="0">
              <a:latin typeface="KaiTi" panose="02010609060101010101" pitchFamily="49" charset="-122"/>
              <a:ea typeface="KaiTi" panose="02010609060101010101" pitchFamily="49" charset="-122"/>
            </a:endParaRPr>
          </a:p>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进行化简，求出函数的最简与或式</a:t>
            </a:r>
            <a:endParaRPr kumimoji="1" lang="en-US" altLang="zh-CN" sz="2400" dirty="0">
              <a:latin typeface="KaiTi" panose="02010609060101010101" pitchFamily="49" charset="-122"/>
              <a:ea typeface="KaiTi" panose="02010609060101010101" pitchFamily="49" charset="-122"/>
            </a:endParaRPr>
          </a:p>
          <a:p>
            <a:pPr marL="457200" indent="-457200">
              <a:lnSpc>
                <a:spcPct val="114000"/>
              </a:lnSpc>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将变量各种可能取值代入与或式中进行运算，列出函数的真值表</a:t>
            </a:r>
            <a:endParaRPr kumimoji="1" lang="en-US" altLang="zh-CN" sz="24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2CF7F2B5-C114-699D-5D32-4B0AC81A6D5E}"/>
              </a:ext>
            </a:extLst>
          </p:cNvPr>
          <p:cNvPicPr>
            <a:picLocks noChangeAspect="1"/>
          </p:cNvPicPr>
          <p:nvPr/>
        </p:nvPicPr>
        <p:blipFill>
          <a:blip r:embed="rId2"/>
          <a:srcRect/>
          <a:stretch/>
        </p:blipFill>
        <p:spPr>
          <a:xfrm>
            <a:off x="477984" y="3003398"/>
            <a:ext cx="4146301" cy="3854602"/>
          </a:xfrm>
          <a:prstGeom prst="rect">
            <a:avLst/>
          </a:prstGeom>
        </p:spPr>
      </p:pic>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88C8FC8-D6FC-AA20-DDE8-FF44FE65B3AA}"/>
                  </a:ext>
                </a:extLst>
              </p:cNvPr>
              <p:cNvSpPr txBox="1"/>
              <p:nvPr/>
            </p:nvSpPr>
            <p:spPr>
              <a:xfrm>
                <a:off x="6401174" y="2675920"/>
                <a:ext cx="4680679" cy="554960"/>
              </a:xfrm>
              <a:prstGeom prst="rect">
                <a:avLst/>
              </a:prstGeom>
              <a:noFill/>
            </p:spPr>
            <p:txBody>
              <a:bodyPr wrap="square">
                <a:spAutoFit/>
              </a:bodyPr>
              <a:lstStyle/>
              <a:p>
                <a:pPr>
                  <a:lnSpc>
                    <a:spcPct val="125000"/>
                  </a:lnSpc>
                </a:pPr>
                <a14:m>
                  <m:oMathPara xmlns:m="http://schemas.openxmlformats.org/officeDocument/2006/math">
                    <m:oMathParaPr>
                      <m:jc m:val="centerGroup"/>
                    </m:oMathParaPr>
                    <m:oMath xmlns:m="http://schemas.openxmlformats.org/officeDocument/2006/math">
                      <m:r>
                        <a:rPr lang="en-US" altLang="zh-CN" sz="2400" b="0" i="1" smtClean="0">
                          <a:solidFill>
                            <a:srgbClr val="FF0000"/>
                          </a:solidFill>
                          <a:latin typeface="Cambria Math" panose="02040503050406030204" pitchFamily="18" charset="0"/>
                          <a:ea typeface="KaiTi" panose="02010609060101010101" pitchFamily="49" charset="-122"/>
                        </a:rPr>
                        <m:t>𝑌</m:t>
                      </m:r>
                      <m:r>
                        <a:rPr lang="en-US" altLang="zh-CN" sz="2400" i="1">
                          <a:solidFill>
                            <a:srgbClr val="FF0000"/>
                          </a:solidFill>
                          <a:latin typeface="Cambria Math" panose="02040503050406030204" pitchFamily="18" charset="0"/>
                          <a:ea typeface="KaiTi" panose="02010609060101010101" pitchFamily="49" charset="-122"/>
                        </a:rPr>
                        <m:t>=</m:t>
                      </m:r>
                      <m:r>
                        <a:rPr lang="en-US" altLang="zh-CN" sz="2400" i="1">
                          <a:solidFill>
                            <a:srgbClr val="FF0000"/>
                          </a:solidFill>
                          <a:latin typeface="Cambria Math" panose="02040503050406030204" pitchFamily="18" charset="0"/>
                          <a:ea typeface="KaiTi" panose="02010609060101010101" pitchFamily="49" charset="-122"/>
                        </a:rPr>
                        <m:t>𝐴</m:t>
                      </m:r>
                      <m:acc>
                        <m:accPr>
                          <m:chr m:val="̅"/>
                          <m:ctrlPr>
                            <a:rPr lang="en-US" altLang="zh-CN" sz="2400" i="1">
                              <a:solidFill>
                                <a:srgbClr val="FF0000"/>
                              </a:solidFill>
                              <a:latin typeface="Cambria Math" panose="02040503050406030204" pitchFamily="18" charset="0"/>
                              <a:ea typeface="KaiTi" panose="02010609060101010101" pitchFamily="49" charset="-122"/>
                            </a:rPr>
                          </m:ctrlPr>
                        </m:accPr>
                        <m:e>
                          <m:r>
                            <a:rPr lang="en-US" altLang="zh-CN" sz="2400" i="1">
                              <a:solidFill>
                                <a:srgbClr val="FF0000"/>
                              </a:solidFill>
                              <a:latin typeface="Cambria Math" panose="02040503050406030204" pitchFamily="18" charset="0"/>
                              <a:ea typeface="KaiTi" panose="02010609060101010101" pitchFamily="49" charset="-122"/>
                            </a:rPr>
                            <m:t>𝐵</m:t>
                          </m:r>
                        </m:e>
                      </m:acc>
                      <m:acc>
                        <m:accPr>
                          <m:chr m:val="̅"/>
                          <m:ctrlPr>
                            <a:rPr lang="en-US" altLang="zh-CN" sz="2400" i="1">
                              <a:solidFill>
                                <a:srgbClr val="FF0000"/>
                              </a:solidFill>
                              <a:latin typeface="Cambria Math" panose="02040503050406030204" pitchFamily="18" charset="0"/>
                              <a:ea typeface="KaiTi" panose="02010609060101010101" pitchFamily="49" charset="-122"/>
                            </a:rPr>
                          </m:ctrlPr>
                        </m:accPr>
                        <m:e>
                          <m:r>
                            <a:rPr lang="en-US" altLang="zh-CN" sz="2400" i="1">
                              <a:solidFill>
                                <a:srgbClr val="FF0000"/>
                              </a:solidFill>
                              <a:latin typeface="Cambria Math" panose="02040503050406030204" pitchFamily="18" charset="0"/>
                              <a:ea typeface="KaiTi" panose="02010609060101010101" pitchFamily="49" charset="-122"/>
                            </a:rPr>
                            <m:t>𝐶</m:t>
                          </m:r>
                        </m:e>
                      </m:acc>
                      <m:r>
                        <a:rPr lang="en-US" altLang="zh-CN" sz="2400" i="1">
                          <a:solidFill>
                            <a:srgbClr val="FF0000"/>
                          </a:solidFill>
                          <a:latin typeface="Cambria Math" panose="02040503050406030204" pitchFamily="18" charset="0"/>
                          <a:ea typeface="KaiTi" panose="02010609060101010101" pitchFamily="49" charset="-122"/>
                        </a:rPr>
                        <m:t>+</m:t>
                      </m:r>
                      <m:acc>
                        <m:accPr>
                          <m:chr m:val="̅"/>
                          <m:ctrlPr>
                            <a:rPr lang="en-US" altLang="zh-CN" sz="2400" i="1" dirty="0">
                              <a:solidFill>
                                <a:srgbClr val="FF0000"/>
                              </a:solidFill>
                              <a:latin typeface="Cambria Math" panose="02040503050406030204" pitchFamily="18" charset="0"/>
                              <a:ea typeface="KaiTi" panose="02010609060101010101" pitchFamily="49" charset="-122"/>
                            </a:rPr>
                          </m:ctrlPr>
                        </m:accPr>
                        <m:e>
                          <m:r>
                            <a:rPr lang="en-US" altLang="zh-CN" sz="2400" i="1" dirty="0">
                              <a:solidFill>
                                <a:srgbClr val="FF0000"/>
                              </a:solidFill>
                              <a:latin typeface="Cambria Math" panose="02040503050406030204" pitchFamily="18" charset="0"/>
                              <a:ea typeface="KaiTi" panose="02010609060101010101" pitchFamily="49" charset="-122"/>
                            </a:rPr>
                            <m:t>𝐴</m:t>
                          </m:r>
                        </m:e>
                      </m:acc>
                      <m:r>
                        <a:rPr lang="en-US" altLang="zh-CN" sz="2400" i="1" dirty="0">
                          <a:solidFill>
                            <a:srgbClr val="FF0000"/>
                          </a:solidFill>
                          <a:latin typeface="Cambria Math" panose="02040503050406030204" pitchFamily="18" charset="0"/>
                          <a:ea typeface="KaiTi" panose="02010609060101010101" pitchFamily="49" charset="-122"/>
                        </a:rPr>
                        <m:t>𝐵</m:t>
                      </m:r>
                      <m:acc>
                        <m:accPr>
                          <m:chr m:val="̅"/>
                          <m:ctrlPr>
                            <a:rPr lang="en-US" altLang="zh-CN" sz="2400" i="1">
                              <a:solidFill>
                                <a:srgbClr val="FF0000"/>
                              </a:solidFill>
                              <a:latin typeface="Cambria Math" panose="02040503050406030204" pitchFamily="18" charset="0"/>
                              <a:ea typeface="KaiTi" panose="02010609060101010101" pitchFamily="49" charset="-122"/>
                            </a:rPr>
                          </m:ctrlPr>
                        </m:accPr>
                        <m:e>
                          <m:r>
                            <a:rPr lang="en-US" altLang="zh-CN" sz="2400" i="1">
                              <a:solidFill>
                                <a:srgbClr val="FF0000"/>
                              </a:solidFill>
                              <a:latin typeface="Cambria Math" panose="02040503050406030204" pitchFamily="18" charset="0"/>
                              <a:ea typeface="KaiTi" panose="02010609060101010101" pitchFamily="49" charset="-122"/>
                            </a:rPr>
                            <m:t>𝐶</m:t>
                          </m:r>
                        </m:e>
                      </m:acc>
                      <m:r>
                        <a:rPr lang="en-US" altLang="zh-CN" sz="2400" i="1" dirty="0">
                          <a:solidFill>
                            <a:srgbClr val="FF0000"/>
                          </a:solidFill>
                          <a:latin typeface="Cambria Math" panose="02040503050406030204" pitchFamily="18" charset="0"/>
                          <a:ea typeface="KaiTi" panose="02010609060101010101" pitchFamily="49" charset="-122"/>
                        </a:rPr>
                        <m:t>+</m:t>
                      </m:r>
                      <m:acc>
                        <m:accPr>
                          <m:chr m:val="̅"/>
                          <m:ctrlPr>
                            <a:rPr lang="en-US" altLang="zh-CN" sz="2400" i="1" dirty="0">
                              <a:solidFill>
                                <a:srgbClr val="FF0000"/>
                              </a:solidFill>
                              <a:latin typeface="Cambria Math" panose="02040503050406030204" pitchFamily="18" charset="0"/>
                              <a:ea typeface="KaiTi" panose="02010609060101010101" pitchFamily="49" charset="-122"/>
                            </a:rPr>
                          </m:ctrlPr>
                        </m:accPr>
                        <m:e>
                          <m:r>
                            <a:rPr lang="en-US" altLang="zh-CN" sz="2400" i="1" dirty="0">
                              <a:solidFill>
                                <a:srgbClr val="FF0000"/>
                              </a:solidFill>
                              <a:latin typeface="Cambria Math" panose="02040503050406030204" pitchFamily="18" charset="0"/>
                              <a:ea typeface="KaiTi" panose="02010609060101010101" pitchFamily="49" charset="-122"/>
                            </a:rPr>
                            <m:t>𝐴</m:t>
                          </m:r>
                        </m:e>
                      </m:acc>
                      <m:acc>
                        <m:accPr>
                          <m:chr m:val="̅"/>
                          <m:ctrlPr>
                            <a:rPr lang="en-US" altLang="zh-CN" sz="2400" i="1">
                              <a:solidFill>
                                <a:srgbClr val="FF0000"/>
                              </a:solidFill>
                              <a:latin typeface="Cambria Math" panose="02040503050406030204" pitchFamily="18" charset="0"/>
                              <a:ea typeface="KaiTi" panose="02010609060101010101" pitchFamily="49" charset="-122"/>
                            </a:rPr>
                          </m:ctrlPr>
                        </m:accPr>
                        <m:e>
                          <m:r>
                            <a:rPr lang="en-US" altLang="zh-CN" sz="2400" i="1">
                              <a:solidFill>
                                <a:srgbClr val="FF0000"/>
                              </a:solidFill>
                              <a:latin typeface="Cambria Math" panose="02040503050406030204" pitchFamily="18" charset="0"/>
                              <a:ea typeface="KaiTi" panose="02010609060101010101" pitchFamily="49" charset="-122"/>
                            </a:rPr>
                            <m:t>𝐵</m:t>
                          </m:r>
                        </m:e>
                      </m:acc>
                      <m:r>
                        <a:rPr lang="en-US" altLang="zh-CN" sz="2400" i="1">
                          <a:solidFill>
                            <a:srgbClr val="FF0000"/>
                          </a:solidFill>
                          <a:latin typeface="Cambria Math" panose="02040503050406030204" pitchFamily="18" charset="0"/>
                          <a:ea typeface="KaiTi" panose="02010609060101010101" pitchFamily="49" charset="-122"/>
                        </a:rPr>
                        <m:t>𝐶</m:t>
                      </m:r>
                      <m:r>
                        <a:rPr lang="en-US" altLang="zh-CN" sz="2400" i="1">
                          <a:solidFill>
                            <a:srgbClr val="FF0000"/>
                          </a:solidFill>
                          <a:latin typeface="Cambria Math" panose="02040503050406030204" pitchFamily="18" charset="0"/>
                          <a:ea typeface="KaiTi" panose="02010609060101010101" pitchFamily="49" charset="-122"/>
                        </a:rPr>
                        <m:t>+</m:t>
                      </m:r>
                      <m:r>
                        <a:rPr lang="en-US" altLang="zh-CN" sz="2400" i="1">
                          <a:solidFill>
                            <a:srgbClr val="FF0000"/>
                          </a:solidFill>
                          <a:latin typeface="Cambria Math" panose="02040503050406030204" pitchFamily="18" charset="0"/>
                          <a:ea typeface="KaiTi" panose="02010609060101010101" pitchFamily="49" charset="-122"/>
                        </a:rPr>
                        <m:t>𝐴𝐵𝐶</m:t>
                      </m:r>
                      <m:r>
                        <a:rPr lang="zh-CN" altLang="en-US" sz="2400" b="0" i="1" smtClean="0">
                          <a:solidFill>
                            <a:srgbClr val="FF0000"/>
                          </a:solidFill>
                          <a:latin typeface="Cambria Math" panose="02040503050406030204" pitchFamily="18" charset="0"/>
                          <a:ea typeface="KaiTi" panose="02010609060101010101" pitchFamily="49" charset="-122"/>
                        </a:rPr>
                        <m:t>  </m:t>
                      </m:r>
                    </m:oMath>
                  </m:oMathPara>
                </a14:m>
                <a:endParaRPr lang="en-US" altLang="zh-CN" sz="2400" dirty="0">
                  <a:solidFill>
                    <a:srgbClr val="FF0000"/>
                  </a:solidFill>
                </a:endParaRPr>
              </a:p>
            </p:txBody>
          </p:sp>
        </mc:Choice>
        <mc:Fallback xmlns="">
          <p:sp>
            <p:nvSpPr>
              <p:cNvPr id="8" name="文本框 7">
                <a:extLst>
                  <a:ext uri="{FF2B5EF4-FFF2-40B4-BE49-F238E27FC236}">
                    <a16:creationId xmlns:a16="http://schemas.microsoft.com/office/drawing/2014/main" id="{988C8FC8-D6FC-AA20-DDE8-FF44FE65B3AA}"/>
                  </a:ext>
                </a:extLst>
              </p:cNvPr>
              <p:cNvSpPr txBox="1">
                <a:spLocks noRot="1" noChangeAspect="1" noMove="1" noResize="1" noEditPoints="1" noAdjustHandles="1" noChangeArrowheads="1" noChangeShapeType="1" noTextEdit="1"/>
              </p:cNvSpPr>
              <p:nvPr/>
            </p:nvSpPr>
            <p:spPr>
              <a:xfrm>
                <a:off x="6401174" y="2675920"/>
                <a:ext cx="4680679" cy="554960"/>
              </a:xfrm>
              <a:prstGeom prst="rect">
                <a:avLst/>
              </a:prstGeom>
              <a:blipFill>
                <a:blip r:embed="rId3"/>
                <a:stretch>
                  <a:fillRect b="-8889"/>
                </a:stretch>
              </a:blipFill>
            </p:spPr>
            <p:txBody>
              <a:bodyPr/>
              <a:lstStyle/>
              <a:p>
                <a:r>
                  <a:rPr lang="zh-CN" altLang="en-US">
                    <a:noFill/>
                  </a:rPr>
                  <a:t> </a:t>
                </a:r>
              </a:p>
            </p:txBody>
          </p:sp>
        </mc:Fallback>
      </mc:AlternateContent>
      <p:graphicFrame>
        <p:nvGraphicFramePr>
          <p:cNvPr id="7" name="表格 6">
            <a:extLst>
              <a:ext uri="{FF2B5EF4-FFF2-40B4-BE49-F238E27FC236}">
                <a16:creationId xmlns:a16="http://schemas.microsoft.com/office/drawing/2014/main" id="{DDBAF6A6-5BA6-261B-4D12-2FEC4F2B6C7D}"/>
              </a:ext>
            </a:extLst>
          </p:cNvPr>
          <p:cNvGraphicFramePr>
            <a:graphicFrameLocks noGrp="1"/>
          </p:cNvGraphicFramePr>
          <p:nvPr>
            <p:extLst>
              <p:ext uri="{D42A27DB-BD31-4B8C-83A1-F6EECF244321}">
                <p14:modId xmlns:p14="http://schemas.microsoft.com/office/powerpoint/2010/main" val="1772232734"/>
              </p:ext>
            </p:extLst>
          </p:nvPr>
        </p:nvGraphicFramePr>
        <p:xfrm>
          <a:off x="7101894" y="3220319"/>
          <a:ext cx="3279238" cy="3627120"/>
        </p:xfrm>
        <a:graphic>
          <a:graphicData uri="http://schemas.openxmlformats.org/drawingml/2006/table">
            <a:tbl>
              <a:tblPr firstRow="1" bandRow="1">
                <a:tableStyleId>{5C22544A-7EE6-4342-B048-85BDC9FD1C3A}</a:tableStyleId>
              </a:tblPr>
              <a:tblGrid>
                <a:gridCol w="910840">
                  <a:extLst>
                    <a:ext uri="{9D8B030D-6E8A-4147-A177-3AD203B41FA5}">
                      <a16:colId xmlns:a16="http://schemas.microsoft.com/office/drawing/2014/main" val="1008211593"/>
                    </a:ext>
                  </a:extLst>
                </a:gridCol>
                <a:gridCol w="779566">
                  <a:extLst>
                    <a:ext uri="{9D8B030D-6E8A-4147-A177-3AD203B41FA5}">
                      <a16:colId xmlns:a16="http://schemas.microsoft.com/office/drawing/2014/main" val="1256263173"/>
                    </a:ext>
                  </a:extLst>
                </a:gridCol>
                <a:gridCol w="853812">
                  <a:extLst>
                    <a:ext uri="{9D8B030D-6E8A-4147-A177-3AD203B41FA5}">
                      <a16:colId xmlns:a16="http://schemas.microsoft.com/office/drawing/2014/main" val="2680300690"/>
                    </a:ext>
                  </a:extLst>
                </a:gridCol>
                <a:gridCol w="735020">
                  <a:extLst>
                    <a:ext uri="{9D8B030D-6E8A-4147-A177-3AD203B41FA5}">
                      <a16:colId xmlns:a16="http://schemas.microsoft.com/office/drawing/2014/main" val="4235302942"/>
                    </a:ext>
                  </a:extLst>
                </a:gridCol>
              </a:tblGrid>
              <a:tr h="370840">
                <a:tc>
                  <a:txBody>
                    <a:bodyPr/>
                    <a:lstStyle/>
                    <a:p>
                      <a:pPr algn="ctr"/>
                      <a:r>
                        <a:rPr lang="en-US" altLang="zh-CN" sz="2400" dirty="0">
                          <a:latin typeface="Songti SC" panose="02010600040101010101" pitchFamily="2" charset="-122"/>
                          <a:ea typeface="Songti SC" panose="02010600040101010101" pitchFamily="2" charset="-122"/>
                        </a:rPr>
                        <a:t>A</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B</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C</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tc>
                  <a:txBody>
                    <a:bodyPr/>
                    <a:lstStyle/>
                    <a:p>
                      <a:pPr algn="ctr"/>
                      <a:r>
                        <a:rPr lang="en-US" altLang="zh-CN" sz="2400" dirty="0">
                          <a:latin typeface="Songti SC" panose="02010600040101010101" pitchFamily="2" charset="-122"/>
                          <a:ea typeface="Songti SC" panose="02010600040101010101" pitchFamily="2" charset="-122"/>
                        </a:rPr>
                        <a:t>Y</a:t>
                      </a:r>
                      <a:endParaRPr lang="zh-CN" altLang="en-US" sz="2400" dirty="0">
                        <a:latin typeface="Songti SC" panose="02010600040101010101" pitchFamily="2" charset="-122"/>
                        <a:ea typeface="Songti SC" panose="02010600040101010101" pitchFamily="2" charset="-122"/>
                      </a:endParaRPr>
                    </a:p>
                  </a:txBody>
                  <a:tcPr>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91039893"/>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412073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772023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7425602"/>
                  </a:ext>
                </a:extLst>
              </a:tr>
              <a:tr h="370840">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79064748"/>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7218322"/>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85015479"/>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0</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rPr>
                        <a:t>0</a:t>
                      </a:r>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9758375"/>
                  </a:ext>
                </a:extLst>
              </a:tr>
              <a:tr h="370840">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altLang="zh-CN" sz="2000" dirty="0">
                          <a:latin typeface="Myriad Pro" panose="020B0503030403020204" pitchFamily="34" charset="0"/>
                          <a:ea typeface="KaiTi" panose="02010609060101010101" pitchFamily="49" charset="-122"/>
                        </a:rPr>
                        <a:t>1</a:t>
                      </a:r>
                      <a:endParaRPr lang="zh-CN" altLang="en-US" sz="2000" dirty="0">
                        <a:latin typeface="Myriad Pro" panose="020B0503030403020204" pitchFamily="34" charset="0"/>
                        <a:ea typeface="KaiTi" panose="02010609060101010101" pitchFamily="49" charset="-122"/>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rPr>
                        <a:t>1</a:t>
                      </a:r>
                      <a:endParaRPr kumimoji="0" lang="zh-CN" altLang="en-US" sz="2000" b="0" i="0" u="none" strike="noStrike" kern="1200" cap="none" spc="0" normalizeH="0" baseline="0" noProof="0" dirty="0">
                        <a:ln>
                          <a:noFill/>
                        </a:ln>
                        <a:solidFill>
                          <a:prstClr val="black"/>
                        </a:solidFill>
                        <a:effectLst/>
                        <a:uLnTx/>
                        <a:uFillTx/>
                        <a:latin typeface="Myriad Pro" panose="020B0503030403020204" pitchFamily="34" charset="0"/>
                        <a:ea typeface="KaiTi" panose="02010609060101010101" pitchFamily="49" charset="-122"/>
                        <a:cs typeface="+mn-cs"/>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92476722"/>
                  </a:ext>
                </a:extLst>
              </a:tr>
            </a:tbl>
          </a:graphicData>
        </a:graphic>
      </p:graphicFrame>
      <p:sp>
        <p:nvSpPr>
          <p:cNvPr id="2" name="灯片编号占位符 1">
            <a:extLst>
              <a:ext uri="{FF2B5EF4-FFF2-40B4-BE49-F238E27FC236}">
                <a16:creationId xmlns:a16="http://schemas.microsoft.com/office/drawing/2014/main" id="{CBCA7862-2329-944C-C45B-3CEBD4A5EE7F}"/>
              </a:ext>
            </a:extLst>
          </p:cNvPr>
          <p:cNvSpPr>
            <a:spLocks noGrp="1"/>
          </p:cNvSpPr>
          <p:nvPr>
            <p:ph type="sldNum" sz="quarter" idx="12"/>
          </p:nvPr>
        </p:nvSpPr>
        <p:spPr/>
        <p:txBody>
          <a:bodyPr/>
          <a:lstStyle/>
          <a:p>
            <a:fld id="{392CBAA0-59E6-204E-8F03-85E5040D48B8}" type="slidenum">
              <a:rPr kumimoji="1" lang="zh-CN" altLang="en-US" smtClean="0"/>
              <a:t>82</a:t>
            </a:fld>
            <a:r>
              <a:rPr kumimoji="1" lang="en-US" altLang="zh-CN"/>
              <a:t>/90</a:t>
            </a:r>
            <a:endParaRPr kumimoji="1" lang="zh-CN" altLang="en-US" dirty="0"/>
          </a:p>
        </p:txBody>
      </p:sp>
    </p:spTree>
    <p:extLst>
      <p:ext uri="{BB962C8B-B14F-4D97-AF65-F5344CB8AC3E}">
        <p14:creationId xmlns:p14="http://schemas.microsoft.com/office/powerpoint/2010/main" val="1326184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E0F3ED29-554F-8B4F-8E1B-EB111653BE8E}"/>
              </a:ext>
            </a:extLst>
          </p:cNvPr>
          <p:cNvSpPr>
            <a:spLocks noGrp="1"/>
          </p:cNvSpPr>
          <p:nvPr>
            <p:ph type="title"/>
          </p:nvPr>
        </p:nvSpPr>
        <p:spPr/>
        <p:txBody>
          <a:bodyPr/>
          <a:lstStyle/>
          <a:p>
            <a:r>
              <a:rPr kumimoji="1" lang="zh-CN" altLang="en-US" dirty="0"/>
              <a:t>第二章   数字逻辑基础</a:t>
            </a:r>
          </a:p>
        </p:txBody>
      </p:sp>
      <p:sp>
        <p:nvSpPr>
          <p:cNvPr id="2" name="文本框 1">
            <a:extLst>
              <a:ext uri="{FF2B5EF4-FFF2-40B4-BE49-F238E27FC236}">
                <a16:creationId xmlns:a16="http://schemas.microsoft.com/office/drawing/2014/main" id="{5A62D190-C1C3-544D-BD1D-80AF513C6EDC}"/>
              </a:ext>
            </a:extLst>
          </p:cNvPr>
          <p:cNvSpPr txBox="1"/>
          <p:nvPr/>
        </p:nvSpPr>
        <p:spPr>
          <a:xfrm>
            <a:off x="598549" y="779412"/>
            <a:ext cx="10448144" cy="6078587"/>
          </a:xfrm>
          <a:prstGeom prst="rect">
            <a:avLst/>
          </a:prstGeom>
          <a:noFill/>
        </p:spPr>
        <p:txBody>
          <a:bodyPr wrap="square" rtlCol="0">
            <a:spAutoFit/>
          </a:bodyPr>
          <a:lstStyle/>
          <a:p>
            <a:pPr marL="571500" indent="-571500">
              <a:spcBef>
                <a:spcPts val="1200"/>
              </a:spcBef>
              <a:buFont typeface="+mj-ea"/>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逻辑代数的基本概念、公式和定理</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基本和常用逻辑运算</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公式和定理</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逻辑函数的化简方法</a:t>
            </a:r>
            <a:endParaRPr kumimoji="1" lang="en-US" altLang="zh-CN" sz="2800" dirty="0">
              <a:solidFill>
                <a:schemeClr val="bg1">
                  <a:lumMod val="50000"/>
                </a:schemeClr>
              </a:solidFill>
              <a:latin typeface="Myriad Pro" panose="020B0503030403020204" pitchFamily="34" charset="0"/>
              <a:ea typeface="Songti SC" panose="02010600040101010101" pitchFamily="2"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逻辑函数的标准与或式和最简式</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逻辑函数的公式化简法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逻辑函数的图形化简法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ea"/>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具有约束的逻辑函数的化简</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342900" indent="-342900">
              <a:spcBef>
                <a:spcPts val="2400"/>
              </a:spcBef>
              <a:buFont typeface="+mj-lt"/>
              <a:buAutoNum type="ea1JpnChsDbPeriod"/>
            </a:pPr>
            <a:r>
              <a:rPr kumimoji="1" lang="zh-CN" altLang="en-US" sz="2800" dirty="0">
                <a:solidFill>
                  <a:schemeClr val="bg1">
                    <a:lumMod val="50000"/>
                  </a:schemeClr>
                </a:solidFill>
                <a:latin typeface="Myriad Pro" panose="020B0503030403020204" pitchFamily="34" charset="0"/>
                <a:ea typeface="Songti SC" panose="02010600040101010101" pitchFamily="2" charset="-122"/>
              </a:rPr>
              <a:t>逻辑函数的表示方法及其相互之间的转换</a:t>
            </a: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几种表示逻辑函数的方法</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solidFill>
                  <a:schemeClr val="bg1">
                    <a:lumMod val="50000"/>
                  </a:schemeClr>
                </a:solidFill>
                <a:latin typeface="KaiTi" panose="02010609060101010101" pitchFamily="49" charset="-122"/>
                <a:ea typeface="KaiTi" panose="02010609060101010101" pitchFamily="49" charset="-122"/>
              </a:rPr>
              <a:t>几种表示方法之间的转换</a:t>
            </a:r>
            <a:endParaRPr kumimoji="1" lang="en-US" altLang="zh-CN" sz="2400" dirty="0">
              <a:solidFill>
                <a:schemeClr val="bg1">
                  <a:lumMod val="50000"/>
                </a:schemeClr>
              </a:solidFill>
              <a:latin typeface="KaiTi" panose="02010609060101010101" pitchFamily="49" charset="-122"/>
              <a:ea typeface="KaiTi" panose="02010609060101010101" pitchFamily="49" charset="-122"/>
            </a:endParaRPr>
          </a:p>
          <a:p>
            <a:pPr marL="971550" lvl="1" indent="-514350">
              <a:spcBef>
                <a:spcPts val="600"/>
              </a:spcBef>
              <a:buFont typeface="+mj-lt"/>
              <a:buAutoNum type="arabicPeriod"/>
            </a:pPr>
            <a:r>
              <a:rPr kumimoji="1" lang="zh-CN" altLang="en-US" sz="2400" dirty="0">
                <a:latin typeface="KaiTi" panose="02010609060101010101" pitchFamily="49" charset="-122"/>
                <a:ea typeface="KaiTi" panose="02010609060101010101" pitchFamily="49" charset="-122"/>
              </a:rPr>
              <a:t>用</a:t>
            </a:r>
            <a:r>
              <a:rPr kumimoji="1" lang="en-US" altLang="zh-CN" sz="2400" dirty="0">
                <a:latin typeface="KaiTi" panose="02010609060101010101" pitchFamily="49" charset="-122"/>
                <a:ea typeface="KaiTi" panose="02010609060101010101" pitchFamily="49" charset="-122"/>
              </a:rPr>
              <a:t>Multisim</a:t>
            </a:r>
            <a:r>
              <a:rPr kumimoji="1" lang="zh-CN" altLang="en-US" sz="2400" dirty="0">
                <a:latin typeface="KaiTi" panose="02010609060101010101" pitchFamily="49" charset="-122"/>
                <a:ea typeface="KaiTi" panose="02010609060101010101" pitchFamily="49" charset="-122"/>
              </a:rPr>
              <a:t>进行逻辑函数的化简与变换</a:t>
            </a:r>
            <a:endParaRPr kumimoji="1" lang="en-US" altLang="zh-CN" sz="2400" dirty="0">
              <a:latin typeface="KaiTi" panose="02010609060101010101" pitchFamily="49" charset="-122"/>
              <a:ea typeface="KaiTi" panose="02010609060101010101" pitchFamily="49" charset="-122"/>
            </a:endParaRPr>
          </a:p>
        </p:txBody>
      </p:sp>
      <p:sp>
        <p:nvSpPr>
          <p:cNvPr id="3" name="灯片编号占位符 2">
            <a:extLst>
              <a:ext uri="{FF2B5EF4-FFF2-40B4-BE49-F238E27FC236}">
                <a16:creationId xmlns:a16="http://schemas.microsoft.com/office/drawing/2014/main" id="{8C6CDF11-3728-4120-75A8-8832D47D110B}"/>
              </a:ext>
            </a:extLst>
          </p:cNvPr>
          <p:cNvSpPr>
            <a:spLocks noGrp="1"/>
          </p:cNvSpPr>
          <p:nvPr>
            <p:ph type="sldNum" sz="quarter" idx="12"/>
          </p:nvPr>
        </p:nvSpPr>
        <p:spPr/>
        <p:txBody>
          <a:bodyPr/>
          <a:lstStyle/>
          <a:p>
            <a:fld id="{392CBAA0-59E6-204E-8F03-85E5040D48B8}" type="slidenum">
              <a:rPr kumimoji="1" lang="zh-CN" altLang="en-US" smtClean="0"/>
              <a:t>83</a:t>
            </a:fld>
            <a:r>
              <a:rPr kumimoji="1" lang="en-US" altLang="zh-CN"/>
              <a:t>/90</a:t>
            </a:r>
            <a:endParaRPr kumimoji="1" lang="zh-CN" altLang="en-US" dirty="0"/>
          </a:p>
        </p:txBody>
      </p:sp>
    </p:spTree>
    <p:extLst>
      <p:ext uri="{BB962C8B-B14F-4D97-AF65-F5344CB8AC3E}">
        <p14:creationId xmlns:p14="http://schemas.microsoft.com/office/powerpoint/2010/main" val="782980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用</a:t>
            </a:r>
            <a:r>
              <a:rPr kumimoji="1" lang="en-US" altLang="zh-CN" dirty="0"/>
              <a:t>Multisim</a:t>
            </a:r>
            <a:r>
              <a:rPr kumimoji="1" lang="zh-CN" altLang="en-US" dirty="0"/>
              <a:t>进行逻辑函数的化简与变换</a:t>
            </a:r>
          </a:p>
        </p:txBody>
      </p:sp>
      <p:sp>
        <p:nvSpPr>
          <p:cNvPr id="6" name="文本框 5">
            <a:extLst>
              <a:ext uri="{FF2B5EF4-FFF2-40B4-BE49-F238E27FC236}">
                <a16:creationId xmlns:a16="http://schemas.microsoft.com/office/drawing/2014/main" id="{1DCDD22C-B2E8-F74B-AD9B-1399F20913E7}"/>
              </a:ext>
            </a:extLst>
          </p:cNvPr>
          <p:cNvSpPr txBox="1"/>
          <p:nvPr/>
        </p:nvSpPr>
        <p:spPr>
          <a:xfrm>
            <a:off x="0" y="958485"/>
            <a:ext cx="12192000" cy="3541611"/>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电子设计自动化（</a:t>
            </a:r>
            <a:r>
              <a:rPr kumimoji="1" lang="en-US" altLang="zh-CN" sz="2800" dirty="0">
                <a:latin typeface="Myriad Pro" panose="020B0503030403020204" pitchFamily="34" charset="0"/>
                <a:ea typeface="Songti SC" panose="02010600040101010101" pitchFamily="2" charset="-122"/>
              </a:rPr>
              <a:t>Electronic</a:t>
            </a:r>
            <a:r>
              <a:rPr kumimoji="1" lang="zh-CN" altLang="en-US" sz="2800" dirty="0">
                <a:latin typeface="Myriad Pro" panose="020B0503030403020204" pitchFamily="34" charset="0"/>
                <a:ea typeface="Songti SC" panose="02010600040101010101" pitchFamily="2" charset="-122"/>
              </a:rPr>
              <a:t> </a:t>
            </a:r>
            <a:r>
              <a:rPr kumimoji="1" lang="en-US" altLang="zh-CN" sz="2800" dirty="0">
                <a:latin typeface="Myriad Pro" panose="020B0503030403020204" pitchFamily="34" charset="0"/>
                <a:ea typeface="Songti SC" panose="02010600040101010101" pitchFamily="2" charset="-122"/>
              </a:rPr>
              <a:t>design</a:t>
            </a:r>
            <a:r>
              <a:rPr kumimoji="1" lang="zh-CN" altLang="en-US" sz="2800" dirty="0">
                <a:latin typeface="Myriad Pro" panose="020B0503030403020204" pitchFamily="34" charset="0"/>
                <a:ea typeface="Songti SC" panose="02010600040101010101" pitchFamily="2" charset="-122"/>
              </a:rPr>
              <a:t> </a:t>
            </a:r>
            <a:r>
              <a:rPr kumimoji="1" lang="en-US" altLang="zh-CN" sz="2800" dirty="0">
                <a:latin typeface="Myriad Pro" panose="020B0503030403020204" pitchFamily="34" charset="0"/>
                <a:ea typeface="Songti SC" panose="02010600040101010101" pitchFamily="2" charset="-122"/>
              </a:rPr>
              <a:t>automation,</a:t>
            </a:r>
            <a:r>
              <a:rPr kumimoji="1" lang="zh-CN" altLang="en-US" sz="2800" dirty="0">
                <a:latin typeface="Myriad Pro" panose="020B0503030403020204" pitchFamily="34" charset="0"/>
                <a:ea typeface="Songti SC" panose="02010600040101010101" pitchFamily="2" charset="-122"/>
              </a:rPr>
              <a:t> </a:t>
            </a:r>
            <a:r>
              <a:rPr kumimoji="1" lang="en-US" altLang="zh-CN" sz="2800" dirty="0">
                <a:latin typeface="Myriad Pro" panose="020B0503030403020204" pitchFamily="34" charset="0"/>
                <a:ea typeface="Songti SC" panose="02010600040101010101" pitchFamily="2" charset="-122"/>
              </a:rPr>
              <a:t>EDA</a:t>
            </a:r>
            <a:r>
              <a:rPr kumimoji="1" lang="zh-CN" altLang="en-US" sz="2800" dirty="0">
                <a:latin typeface="Myriad Pro" panose="020B0503030403020204" pitchFamily="34" charset="0"/>
                <a:ea typeface="Songti SC" panose="02010600040101010101" pitchFamily="2" charset="-122"/>
              </a:rPr>
              <a:t>）技术</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随着半导体技术、集成技术的飞速发展，电子器件的更新速度越来越快，电子电路的复杂程度也日益提高</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KaiTi" panose="02010609060101010101" pitchFamily="49" charset="-122"/>
                <a:ea typeface="KaiTi" panose="02010609060101010101" pitchFamily="49" charset="-122"/>
              </a:rPr>
              <a:t>以计算机为工作平台，融合应用电子技术、计算机技术、智能化技术的最新成果，研制而成的各种计算机辅助设计（</a:t>
            </a:r>
            <a:r>
              <a:rPr kumimoji="1" lang="en-US" altLang="zh-CN" sz="2400" dirty="0">
                <a:latin typeface="Myriad Pro" panose="020B0503030403020204" pitchFamily="34" charset="0"/>
                <a:ea typeface="KaiTi" panose="02010609060101010101" pitchFamily="49" charset="-122"/>
              </a:rPr>
              <a:t>Computer</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aided</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design,</a:t>
            </a:r>
            <a:r>
              <a:rPr kumimoji="1" lang="zh-CN" altLang="en-US" sz="2400" dirty="0">
                <a:latin typeface="Myriad Pro" panose="020B0503030403020204" pitchFamily="34" charset="0"/>
                <a:ea typeface="KaiTi" panose="02010609060101010101" pitchFamily="49" charset="-122"/>
              </a:rPr>
              <a:t> </a:t>
            </a:r>
            <a:r>
              <a:rPr kumimoji="1" lang="en-US" altLang="zh-CN" sz="2400" dirty="0">
                <a:latin typeface="Myriad Pro" panose="020B0503030403020204" pitchFamily="34" charset="0"/>
                <a:ea typeface="KaiTi" panose="02010609060101010101" pitchFamily="49" charset="-122"/>
              </a:rPr>
              <a:t>CAD</a:t>
            </a:r>
            <a:r>
              <a:rPr kumimoji="1" lang="zh-CN" altLang="en-US" sz="2400" dirty="0">
                <a:latin typeface="KaiTi" panose="02010609060101010101" pitchFamily="49" charset="-122"/>
                <a:ea typeface="KaiTi" panose="02010609060101010101" pitchFamily="49" charset="-122"/>
              </a:rPr>
              <a:t>）软件</a:t>
            </a:r>
            <a:endParaRPr kumimoji="1" lang="en-US" altLang="zh-CN" sz="2400" dirty="0">
              <a:latin typeface="KaiTi" panose="02010609060101010101" pitchFamily="49" charset="-122"/>
              <a:ea typeface="KaiTi" panose="02010609060101010101" pitchFamily="49" charset="-122"/>
            </a:endParaRPr>
          </a:p>
          <a:p>
            <a:pPr marL="800100" lvl="1" indent="-342900">
              <a:lnSpc>
                <a:spcPct val="114000"/>
              </a:lnSpc>
              <a:spcBef>
                <a:spcPts val="12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这些</a:t>
            </a:r>
            <a:r>
              <a:rPr kumimoji="1" lang="en-US" altLang="zh-CN" sz="2400" dirty="0">
                <a:latin typeface="Myriad Pro" panose="020B0503030403020204" pitchFamily="34" charset="0"/>
                <a:ea typeface="KaiTi" panose="02010609060101010101" pitchFamily="49" charset="-122"/>
              </a:rPr>
              <a:t>CAD</a:t>
            </a:r>
            <a:r>
              <a:rPr kumimoji="1" lang="zh-CN" altLang="en-US" sz="2400" dirty="0">
                <a:latin typeface="Myriad Pro" panose="020B0503030403020204" pitchFamily="34" charset="0"/>
                <a:ea typeface="KaiTi" panose="02010609060101010101" pitchFamily="49" charset="-122"/>
              </a:rPr>
              <a:t>软件可应用于电路性能和参数的分析、运行状态的仿真分析、集成电路芯片的设计、可编程器件的设计以及印制电路板的设计</a:t>
            </a:r>
            <a:endParaRPr kumimoji="1" lang="en-US" altLang="zh-CN" sz="2400" dirty="0">
              <a:latin typeface="Myriad Pro" panose="020B0503030403020204" pitchFamily="34" charset="0"/>
              <a:ea typeface="KaiTi" panose="02010609060101010101" pitchFamily="49" charset="-122"/>
            </a:endParaRPr>
          </a:p>
        </p:txBody>
      </p:sp>
      <p:sp>
        <p:nvSpPr>
          <p:cNvPr id="3" name="灯片编号占位符 2">
            <a:extLst>
              <a:ext uri="{FF2B5EF4-FFF2-40B4-BE49-F238E27FC236}">
                <a16:creationId xmlns:a16="http://schemas.microsoft.com/office/drawing/2014/main" id="{81FC6CEA-3310-F974-5072-20EE8650B030}"/>
              </a:ext>
            </a:extLst>
          </p:cNvPr>
          <p:cNvSpPr>
            <a:spLocks noGrp="1"/>
          </p:cNvSpPr>
          <p:nvPr>
            <p:ph type="sldNum" sz="quarter" idx="12"/>
          </p:nvPr>
        </p:nvSpPr>
        <p:spPr/>
        <p:txBody>
          <a:bodyPr/>
          <a:lstStyle/>
          <a:p>
            <a:fld id="{392CBAA0-59E6-204E-8F03-85E5040D48B8}" type="slidenum">
              <a:rPr kumimoji="1" lang="zh-CN" altLang="en-US" smtClean="0"/>
              <a:t>84</a:t>
            </a:fld>
            <a:r>
              <a:rPr kumimoji="1" lang="en-US" altLang="zh-CN"/>
              <a:t>/90</a:t>
            </a:r>
            <a:endParaRPr kumimoji="1" lang="zh-CN" altLang="en-US" dirty="0"/>
          </a:p>
        </p:txBody>
      </p:sp>
    </p:spTree>
    <p:extLst>
      <p:ext uri="{BB962C8B-B14F-4D97-AF65-F5344CB8AC3E}">
        <p14:creationId xmlns:p14="http://schemas.microsoft.com/office/powerpoint/2010/main" val="3424201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en-US" altLang="zh-CN" dirty="0"/>
              <a:t>3.3</a:t>
            </a:r>
            <a:r>
              <a:rPr kumimoji="1" lang="zh-CN" altLang="en-US" dirty="0"/>
              <a:t> 用</a:t>
            </a:r>
            <a:r>
              <a:rPr kumimoji="1" lang="en-US" altLang="zh-CN" dirty="0"/>
              <a:t>Multisim</a:t>
            </a:r>
            <a:r>
              <a:rPr kumimoji="1" lang="zh-CN" altLang="en-US" dirty="0"/>
              <a:t>进行逻辑函数的化简与变换</a:t>
            </a:r>
          </a:p>
        </p:txBody>
      </p:sp>
      <p:sp>
        <p:nvSpPr>
          <p:cNvPr id="6" name="文本框 5">
            <a:extLst>
              <a:ext uri="{FF2B5EF4-FFF2-40B4-BE49-F238E27FC236}">
                <a16:creationId xmlns:a16="http://schemas.microsoft.com/office/drawing/2014/main" id="{1DCDD22C-B2E8-F74B-AD9B-1399F20913E7}"/>
              </a:ext>
            </a:extLst>
          </p:cNvPr>
          <p:cNvSpPr txBox="1"/>
          <p:nvPr/>
        </p:nvSpPr>
        <p:spPr>
          <a:xfrm>
            <a:off x="0" y="958485"/>
            <a:ext cx="12192000" cy="244515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在各类</a:t>
            </a:r>
            <a:r>
              <a:rPr kumimoji="1" lang="en-US" altLang="zh-CN" sz="2800" dirty="0">
                <a:latin typeface="Myriad Pro" panose="020B0503030403020204" pitchFamily="34" charset="0"/>
                <a:ea typeface="Songti SC" panose="02010600040101010101" pitchFamily="2" charset="-122"/>
              </a:rPr>
              <a:t>CAD</a:t>
            </a:r>
            <a:r>
              <a:rPr kumimoji="1" lang="zh-CN" altLang="en-US" sz="2800" dirty="0">
                <a:latin typeface="Myriad Pro" panose="020B0503030403020204" pitchFamily="34" charset="0"/>
                <a:ea typeface="Songti SC" panose="02010600040101010101" pitchFamily="2" charset="-122"/>
              </a:rPr>
              <a:t>软件中，</a:t>
            </a:r>
            <a:r>
              <a:rPr kumimoji="1" lang="en-US" altLang="zh-CN" sz="2800" dirty="0">
                <a:latin typeface="Myriad Pro" panose="020B0503030403020204" pitchFamily="34" charset="0"/>
                <a:ea typeface="Songti SC" panose="02010600040101010101" pitchFamily="2" charset="-122"/>
              </a:rPr>
              <a:t>Multisim</a:t>
            </a:r>
            <a:r>
              <a:rPr kumimoji="1" lang="zh-CN" altLang="en-US" sz="2800" dirty="0">
                <a:latin typeface="Myriad Pro" panose="020B0503030403020204" pitchFamily="34" charset="0"/>
                <a:ea typeface="Songti SC" panose="02010600040101010101" pitchFamily="2" charset="-122"/>
              </a:rPr>
              <a:t>是常用的</a:t>
            </a:r>
            <a:r>
              <a:rPr kumimoji="1" lang="en-US" altLang="zh-CN" sz="2800" dirty="0">
                <a:latin typeface="Myriad Pro" panose="020B0503030403020204" pitchFamily="34" charset="0"/>
                <a:ea typeface="Songti SC" panose="02010600040101010101" pitchFamily="2" charset="-122"/>
              </a:rPr>
              <a:t>EDA</a:t>
            </a:r>
            <a:r>
              <a:rPr kumimoji="1" lang="zh-CN" altLang="en-US" sz="2800" dirty="0">
                <a:latin typeface="Myriad Pro" panose="020B0503030403020204" pitchFamily="34" charset="0"/>
                <a:ea typeface="Songti SC" panose="02010600040101010101" pitchFamily="2" charset="-122"/>
              </a:rPr>
              <a:t>仿真软件</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满足对一般的数字电路、模拟电路以及数字</a:t>
            </a:r>
            <a:r>
              <a:rPr kumimoji="1" lang="en-US" altLang="zh-CN" sz="2400" dirty="0">
                <a:latin typeface="Myriad Pro" panose="020B0503030403020204" pitchFamily="34" charset="0"/>
                <a:ea typeface="KaiTi" panose="02010609060101010101" pitchFamily="49" charset="-122"/>
              </a:rPr>
              <a:t>-</a:t>
            </a:r>
            <a:r>
              <a:rPr kumimoji="1" lang="zh-CN" altLang="en-US" sz="2400" dirty="0">
                <a:latin typeface="Myriad Pro" panose="020B0503030403020204" pitchFamily="34" charset="0"/>
                <a:ea typeface="KaiTi" panose="02010609060101010101" pitchFamily="49" charset="-122"/>
              </a:rPr>
              <a:t>模拟混合电路进行分析和设计的需要</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与</a:t>
            </a:r>
            <a:r>
              <a:rPr kumimoji="1" lang="en-US" altLang="zh-CN" sz="2400" dirty="0" err="1">
                <a:latin typeface="Myriad Pro" panose="020B0503030403020204" pitchFamily="34" charset="0"/>
                <a:ea typeface="KaiTi" panose="02010609060101010101" pitchFamily="49" charset="-122"/>
              </a:rPr>
              <a:t>Ultiroute</a:t>
            </a:r>
            <a:r>
              <a:rPr kumimoji="1" lang="zh-CN" altLang="en-US" sz="2400" dirty="0">
                <a:latin typeface="Myriad Pro" panose="020B0503030403020204" pitchFamily="34" charset="0"/>
                <a:ea typeface="KaiTi" panose="02010609060101010101" pitchFamily="49" charset="-122"/>
              </a:rPr>
              <a:t>软件配合使用，可以自动完成从电路原理图输入到印制电路板设计的全部设计过程</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用户界面友好、直观，使用非常方便，易学易用</a:t>
            </a:r>
            <a:endParaRPr kumimoji="1" lang="en-US" altLang="zh-CN" sz="2400" dirty="0">
              <a:latin typeface="Myriad Pro" panose="020B0503030403020204" pitchFamily="34" charset="0"/>
              <a:ea typeface="KaiTi" panose="02010609060101010101" pitchFamily="49" charset="-122"/>
            </a:endParaRPr>
          </a:p>
        </p:txBody>
      </p:sp>
      <p:sp>
        <p:nvSpPr>
          <p:cNvPr id="7" name="文本框 6">
            <a:extLst>
              <a:ext uri="{FF2B5EF4-FFF2-40B4-BE49-F238E27FC236}">
                <a16:creationId xmlns:a16="http://schemas.microsoft.com/office/drawing/2014/main" id="{E8B5B904-6FC5-6371-0D3E-1F8F57052D6B}"/>
              </a:ext>
            </a:extLst>
          </p:cNvPr>
          <p:cNvSpPr txBox="1"/>
          <p:nvPr/>
        </p:nvSpPr>
        <p:spPr>
          <a:xfrm>
            <a:off x="2417491" y="4160526"/>
            <a:ext cx="7357017" cy="1414875"/>
          </a:xfrm>
          <a:prstGeom prst="rect">
            <a:avLst/>
          </a:prstGeom>
          <a:noFill/>
        </p:spPr>
        <p:txBody>
          <a:bodyPr wrap="square">
            <a:spAutoFit/>
          </a:bodyPr>
          <a:lstStyle/>
          <a:p>
            <a:pPr lvl="1">
              <a:lnSpc>
                <a:spcPct val="114000"/>
              </a:lnSpc>
              <a:spcBef>
                <a:spcPts val="600"/>
              </a:spcBef>
            </a:pPr>
            <a:r>
              <a:rPr kumimoji="1" lang="zh-CN" altLang="en-US" sz="2400" dirty="0">
                <a:latin typeface="Myriad Pro" panose="020B0503030403020204" pitchFamily="34" charset="0"/>
                <a:ea typeface="Songti SC" panose="02010600040101010101" pitchFamily="2" charset="-122"/>
              </a:rPr>
              <a:t>课后自主练习：</a:t>
            </a:r>
            <a:endParaRPr kumimoji="1" lang="en-US" altLang="zh-CN" sz="2400" dirty="0">
              <a:latin typeface="Myriad Pro" panose="020B0503030403020204" pitchFamily="34" charset="0"/>
              <a:ea typeface="Songti SC" panose="02010600040101010101" pitchFamily="2" charset="-122"/>
            </a:endParaRPr>
          </a:p>
          <a:p>
            <a:pPr lvl="1">
              <a:lnSpc>
                <a:spcPct val="114000"/>
              </a:lnSpc>
              <a:spcBef>
                <a:spcPts val="600"/>
              </a:spcBef>
            </a:pPr>
            <a:r>
              <a:rPr kumimoji="1" lang="zh-CN" altLang="en-US" sz="2400" dirty="0">
                <a:latin typeface="Myriad Pro" panose="020B0503030403020204" pitchFamily="34" charset="0"/>
                <a:ea typeface="Songti SC" panose="02010600040101010101" pitchFamily="2" charset="-122"/>
              </a:rPr>
              <a:t>使用</a:t>
            </a:r>
            <a:r>
              <a:rPr kumimoji="1" lang="en-US" altLang="zh-CN" sz="2400" dirty="0">
                <a:latin typeface="Myriad Pro" panose="020B0503030403020204" pitchFamily="34" charset="0"/>
                <a:ea typeface="Songti SC" panose="02010600040101010101" pitchFamily="2" charset="-122"/>
              </a:rPr>
              <a:t>Multisim</a:t>
            </a:r>
            <a:r>
              <a:rPr kumimoji="1" lang="zh-CN" altLang="en-US" sz="2400" dirty="0">
                <a:latin typeface="Myriad Pro" panose="020B0503030403020204" pitchFamily="34" charset="0"/>
                <a:ea typeface="Songti SC" panose="02010600040101010101" pitchFamily="2" charset="-122"/>
              </a:rPr>
              <a:t>软件在逻辑函数的真值表、标准与或式、最简与或式以及逻辑图之间任意进行转换</a:t>
            </a:r>
            <a:endParaRPr kumimoji="1" lang="en-US" altLang="zh-CN" sz="2400" dirty="0">
              <a:latin typeface="Myriad Pro" panose="020B0503030403020204" pitchFamily="34" charset="0"/>
              <a:ea typeface="Songti SC" panose="02010600040101010101" pitchFamily="2" charset="-122"/>
            </a:endParaRPr>
          </a:p>
        </p:txBody>
      </p:sp>
      <p:sp>
        <p:nvSpPr>
          <p:cNvPr id="3" name="灯片编号占位符 2">
            <a:extLst>
              <a:ext uri="{FF2B5EF4-FFF2-40B4-BE49-F238E27FC236}">
                <a16:creationId xmlns:a16="http://schemas.microsoft.com/office/drawing/2014/main" id="{12F6E4A6-8743-8C7F-7B8A-4D91BE0A9BAD}"/>
              </a:ext>
            </a:extLst>
          </p:cNvPr>
          <p:cNvSpPr>
            <a:spLocks noGrp="1"/>
          </p:cNvSpPr>
          <p:nvPr>
            <p:ph type="sldNum" sz="quarter" idx="12"/>
          </p:nvPr>
        </p:nvSpPr>
        <p:spPr/>
        <p:txBody>
          <a:bodyPr/>
          <a:lstStyle/>
          <a:p>
            <a:fld id="{392CBAA0-59E6-204E-8F03-85E5040D48B8}" type="slidenum">
              <a:rPr kumimoji="1" lang="zh-CN" altLang="en-US" smtClean="0"/>
              <a:t>85</a:t>
            </a:fld>
            <a:r>
              <a:rPr kumimoji="1" lang="en-US" altLang="zh-CN"/>
              <a:t>/90</a:t>
            </a:r>
            <a:endParaRPr kumimoji="1" lang="zh-CN" altLang="en-US" dirty="0"/>
          </a:p>
        </p:txBody>
      </p:sp>
    </p:spTree>
    <p:extLst>
      <p:ext uri="{BB962C8B-B14F-4D97-AF65-F5344CB8AC3E}">
        <p14:creationId xmlns:p14="http://schemas.microsoft.com/office/powerpoint/2010/main" val="353630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第二章 小结</a:t>
            </a:r>
          </a:p>
        </p:txBody>
      </p:sp>
      <p:sp>
        <p:nvSpPr>
          <p:cNvPr id="23" name="文本框 22">
            <a:extLst>
              <a:ext uri="{FF2B5EF4-FFF2-40B4-BE49-F238E27FC236}">
                <a16:creationId xmlns:a16="http://schemas.microsoft.com/office/drawing/2014/main" id="{BEA27B12-1DB7-C36B-84E1-B9572DBD8CE9}"/>
              </a:ext>
            </a:extLst>
          </p:cNvPr>
          <p:cNvSpPr txBox="1"/>
          <p:nvPr/>
        </p:nvSpPr>
        <p:spPr>
          <a:xfrm>
            <a:off x="0" y="830881"/>
            <a:ext cx="12192000" cy="1549783"/>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常用逻辑关系及运算</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solidFill>
                  <a:srgbClr val="0000FF"/>
                </a:solidFill>
                <a:latin typeface="Myriad Pro" panose="020B0503030403020204" pitchFamily="34" charset="0"/>
                <a:ea typeface="KaiTi" panose="02010609060101010101" pitchFamily="49" charset="-122"/>
              </a:rPr>
              <a:t>三种基本逻辑运算</a:t>
            </a:r>
            <a:r>
              <a:rPr kumimoji="1" lang="zh-CN" altLang="en-US" sz="2400" dirty="0">
                <a:latin typeface="Myriad Pro" panose="020B0503030403020204" pitchFamily="34" charset="0"/>
                <a:ea typeface="KaiTi" panose="02010609060101010101" pitchFamily="49" charset="-122"/>
              </a:rPr>
              <a:t>：与 、或、非</a:t>
            </a:r>
          </a:p>
          <a:p>
            <a:pPr marL="800100" lvl="1" indent="-342900">
              <a:lnSpc>
                <a:spcPct val="114000"/>
              </a:lnSpc>
              <a:spcBef>
                <a:spcPts val="600"/>
              </a:spcBef>
              <a:buFont typeface="Lucida Grande" panose="020B0600040502020204" pitchFamily="34" charset="0"/>
              <a:buChar char="▪"/>
            </a:pPr>
            <a:r>
              <a:rPr kumimoji="1" lang="zh-CN" altLang="en-US" sz="2400" dirty="0">
                <a:solidFill>
                  <a:srgbClr val="0000FF"/>
                </a:solidFill>
                <a:latin typeface="Myriad Pro" panose="020B0503030403020204" pitchFamily="34" charset="0"/>
                <a:ea typeface="KaiTi" panose="02010609060101010101" pitchFamily="49" charset="-122"/>
              </a:rPr>
              <a:t>四种复合逻辑运算</a:t>
            </a:r>
            <a:r>
              <a:rPr kumimoji="1" lang="zh-CN" altLang="en-US" sz="2400" dirty="0">
                <a:latin typeface="Myriad Pro" panose="020B0503030403020204" pitchFamily="34" charset="0"/>
                <a:ea typeface="KaiTi" panose="02010609060101010101" pitchFamily="49" charset="-122"/>
              </a:rPr>
              <a:t>：与非 、或非、与或非、异或</a:t>
            </a:r>
          </a:p>
        </p:txBody>
      </p:sp>
      <p:sp>
        <p:nvSpPr>
          <p:cNvPr id="24" name="AutoShape 17">
            <a:extLst>
              <a:ext uri="{FF2B5EF4-FFF2-40B4-BE49-F238E27FC236}">
                <a16:creationId xmlns:a16="http://schemas.microsoft.com/office/drawing/2014/main" id="{5382209A-6778-B6F6-67BE-62C53F2CB300}"/>
              </a:ext>
            </a:extLst>
          </p:cNvPr>
          <p:cNvSpPr>
            <a:spLocks noChangeArrowheads="1"/>
          </p:cNvSpPr>
          <p:nvPr/>
        </p:nvSpPr>
        <p:spPr bwMode="auto">
          <a:xfrm>
            <a:off x="2990850" y="2860178"/>
            <a:ext cx="6210300" cy="476250"/>
          </a:xfrm>
          <a:prstGeom prst="wedgeRectCallout">
            <a:avLst>
              <a:gd name="adj1" fmla="val 21782"/>
              <a:gd name="adj2" fmla="val -46854"/>
            </a:avLst>
          </a:prstGeom>
          <a:solidFill>
            <a:srgbClr val="FFFFCC"/>
          </a:solidFill>
          <a:ln w="9525">
            <a:solidFill>
              <a:srgbClr val="99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zh-CN" altLang="en-US" sz="2400" dirty="0">
                <a:solidFill>
                  <a:srgbClr val="663300"/>
                </a:solidFill>
                <a:latin typeface="Songti SC" panose="02010600040101010101" pitchFamily="2" charset="-122"/>
                <a:ea typeface="Songti SC" panose="02010600040101010101" pitchFamily="2" charset="-122"/>
              </a:rPr>
              <a:t>真值表       函数式       逻辑符号</a:t>
            </a:r>
          </a:p>
        </p:txBody>
      </p:sp>
      <p:sp>
        <p:nvSpPr>
          <p:cNvPr id="25" name="文本框 24">
            <a:extLst>
              <a:ext uri="{FF2B5EF4-FFF2-40B4-BE49-F238E27FC236}">
                <a16:creationId xmlns:a16="http://schemas.microsoft.com/office/drawing/2014/main" id="{3E17CADA-CF9B-5934-0265-A031E0DD6CFC}"/>
              </a:ext>
            </a:extLst>
          </p:cNvPr>
          <p:cNvSpPr txBox="1"/>
          <p:nvPr/>
        </p:nvSpPr>
        <p:spPr>
          <a:xfrm>
            <a:off x="0" y="3881976"/>
            <a:ext cx="12192000" cy="1970796"/>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逻辑代数的公式和定理 </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是推演、变换和化简逻辑函数的依据，有些与普通代数相同，有些则完全不同，要认真加以区别</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这些定理中，</a:t>
            </a:r>
            <a:r>
              <a:rPr kumimoji="1" lang="zh-CN" altLang="en-US" sz="2400" dirty="0">
                <a:solidFill>
                  <a:srgbClr val="0000FF"/>
                </a:solidFill>
                <a:latin typeface="Myriad Pro" panose="020B0503030403020204" pitchFamily="34" charset="0"/>
                <a:ea typeface="KaiTi" panose="02010609060101010101" pitchFamily="49" charset="-122"/>
              </a:rPr>
              <a:t>摩根定理</a:t>
            </a:r>
            <a:r>
              <a:rPr kumimoji="1" lang="zh-CN" altLang="en-US" sz="2400" dirty="0">
                <a:latin typeface="Myriad Pro" panose="020B0503030403020204" pitchFamily="34" charset="0"/>
                <a:ea typeface="KaiTi" panose="02010609060101010101" pitchFamily="49" charset="-122"/>
              </a:rPr>
              <a:t>最为常用</a:t>
            </a:r>
          </a:p>
        </p:txBody>
      </p:sp>
      <p:sp>
        <p:nvSpPr>
          <p:cNvPr id="2" name="灯片编号占位符 1">
            <a:extLst>
              <a:ext uri="{FF2B5EF4-FFF2-40B4-BE49-F238E27FC236}">
                <a16:creationId xmlns:a16="http://schemas.microsoft.com/office/drawing/2014/main" id="{8E25334B-2AB8-3514-203E-CCC7DF3D8550}"/>
              </a:ext>
            </a:extLst>
          </p:cNvPr>
          <p:cNvSpPr>
            <a:spLocks noGrp="1"/>
          </p:cNvSpPr>
          <p:nvPr>
            <p:ph type="sldNum" sz="quarter" idx="12"/>
          </p:nvPr>
        </p:nvSpPr>
        <p:spPr/>
        <p:txBody>
          <a:bodyPr/>
          <a:lstStyle/>
          <a:p>
            <a:fld id="{392CBAA0-59E6-204E-8F03-85E5040D48B8}" type="slidenum">
              <a:rPr kumimoji="1" lang="zh-CN" altLang="en-US" smtClean="0"/>
              <a:t>86</a:t>
            </a:fld>
            <a:r>
              <a:rPr kumimoji="1" lang="en-US" altLang="zh-CN"/>
              <a:t>/90</a:t>
            </a:r>
            <a:endParaRPr kumimoji="1" lang="zh-CN" altLang="en-US" dirty="0"/>
          </a:p>
        </p:txBody>
      </p:sp>
    </p:spTree>
    <p:extLst>
      <p:ext uri="{BB962C8B-B14F-4D97-AF65-F5344CB8AC3E}">
        <p14:creationId xmlns:p14="http://schemas.microsoft.com/office/powerpoint/2010/main" val="25053525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第二章 小结</a:t>
            </a:r>
          </a:p>
        </p:txBody>
      </p:sp>
      <p:sp>
        <p:nvSpPr>
          <p:cNvPr id="23" name="文本框 22">
            <a:extLst>
              <a:ext uri="{FF2B5EF4-FFF2-40B4-BE49-F238E27FC236}">
                <a16:creationId xmlns:a16="http://schemas.microsoft.com/office/drawing/2014/main" id="{BEA27B12-1DB7-C36B-84E1-B9572DBD8CE9}"/>
              </a:ext>
            </a:extLst>
          </p:cNvPr>
          <p:cNvSpPr txBox="1"/>
          <p:nvPr/>
        </p:nvSpPr>
        <p:spPr>
          <a:xfrm>
            <a:off x="0" y="830881"/>
            <a:ext cx="12192000" cy="1549783"/>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逻辑函数的化简法</a:t>
            </a:r>
            <a:endParaRPr kumimoji="1" lang="en-US" altLang="zh-CN" sz="2800" dirty="0">
              <a:latin typeface="Myriad Pro" panose="020B0503030403020204" pitchFamily="34" charset="0"/>
              <a:ea typeface="Songti SC" panose="02010600040101010101" pitchFamily="2"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化简的目的是为了获得最简逻辑函数式，从而使逻辑电路简单、成本低、可靠性高</a:t>
            </a:r>
            <a:endParaRPr kumimoji="1" lang="en-US" altLang="zh-CN" sz="2400" dirty="0">
              <a:latin typeface="Myriad Pro" panose="020B0503030403020204" pitchFamily="34" charset="0"/>
              <a:ea typeface="KaiTi" panose="02010609060101010101" pitchFamily="49" charset="-122"/>
            </a:endParaRPr>
          </a:p>
          <a:p>
            <a:pPr marL="800100" lvl="1" indent="-342900">
              <a:lnSpc>
                <a:spcPct val="114000"/>
              </a:lnSpc>
              <a:spcBef>
                <a:spcPts val="600"/>
              </a:spcBef>
              <a:buFont typeface="Lucida Grande" panose="020B0600040502020204" pitchFamily="34" charset="0"/>
              <a:buChar char="▪"/>
            </a:pPr>
            <a:r>
              <a:rPr kumimoji="1" lang="zh-CN" altLang="en-US" sz="2400" dirty="0">
                <a:latin typeface="Myriad Pro" panose="020B0503030403020204" pitchFamily="34" charset="0"/>
                <a:ea typeface="KaiTi" panose="02010609060101010101" pitchFamily="49" charset="-122"/>
              </a:rPr>
              <a:t>化简的方法主要有公式化简法和图形化简法两种</a:t>
            </a:r>
          </a:p>
        </p:txBody>
      </p:sp>
      <p:sp>
        <p:nvSpPr>
          <p:cNvPr id="7" name="Text Box 4">
            <a:extLst>
              <a:ext uri="{FF2B5EF4-FFF2-40B4-BE49-F238E27FC236}">
                <a16:creationId xmlns:a16="http://schemas.microsoft.com/office/drawing/2014/main" id="{9E530DA6-583A-378E-8BE9-8E738750AFA6}"/>
              </a:ext>
            </a:extLst>
          </p:cNvPr>
          <p:cNvSpPr txBox="1">
            <a:spLocks noChangeArrowheads="1"/>
          </p:cNvSpPr>
          <p:nvPr/>
        </p:nvSpPr>
        <p:spPr bwMode="auto">
          <a:xfrm>
            <a:off x="1762202" y="2680165"/>
            <a:ext cx="4089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en-US" altLang="zh-CN" dirty="0">
                <a:solidFill>
                  <a:srgbClr val="FF0066"/>
                </a:solidFill>
                <a:latin typeface="Songti SC" panose="02010600040101010101" pitchFamily="2" charset="-122"/>
                <a:ea typeface="Songti SC" panose="02010600040101010101" pitchFamily="2" charset="-122"/>
              </a:rPr>
              <a:t>1. </a:t>
            </a:r>
            <a:r>
              <a:rPr lang="zh-CN" altLang="en-US" dirty="0">
                <a:solidFill>
                  <a:srgbClr val="FF0066"/>
                </a:solidFill>
                <a:latin typeface="Songti SC" panose="02010600040101010101" pitchFamily="2" charset="-122"/>
                <a:ea typeface="Songti SC" panose="02010600040101010101" pitchFamily="2" charset="-122"/>
              </a:rPr>
              <a:t>公式化简法：</a:t>
            </a:r>
          </a:p>
        </p:txBody>
      </p:sp>
      <p:sp>
        <p:nvSpPr>
          <p:cNvPr id="8" name="Text Box 5">
            <a:extLst>
              <a:ext uri="{FF2B5EF4-FFF2-40B4-BE49-F238E27FC236}">
                <a16:creationId xmlns:a16="http://schemas.microsoft.com/office/drawing/2014/main" id="{4C787E53-2F93-A74E-E911-3FEA59FD069E}"/>
              </a:ext>
            </a:extLst>
          </p:cNvPr>
          <p:cNvSpPr txBox="1">
            <a:spLocks noChangeArrowheads="1"/>
          </p:cNvSpPr>
          <p:nvPr/>
        </p:nvSpPr>
        <p:spPr bwMode="auto">
          <a:xfrm>
            <a:off x="4268865" y="2680165"/>
            <a:ext cx="6275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zh-CN" altLang="en-US" sz="2400" dirty="0">
                <a:latin typeface="Songti SC" panose="02010600040101010101" pitchFamily="2" charset="-122"/>
                <a:ea typeface="Songti SC" panose="02010600040101010101" pitchFamily="2" charset="-122"/>
              </a:rPr>
              <a:t>可化简任何复杂的逻辑函数，但要求能熟</a:t>
            </a:r>
          </a:p>
          <a:p>
            <a:pPr eaLnBrk="1" hangingPunct="1"/>
            <a:r>
              <a:rPr lang="zh-CN" altLang="en-US" sz="2400" dirty="0">
                <a:latin typeface="Songti SC" panose="02010600040101010101" pitchFamily="2" charset="-122"/>
                <a:ea typeface="Songti SC" panose="02010600040101010101" pitchFamily="2" charset="-122"/>
              </a:rPr>
              <a:t>练和灵活运用逻辑代数的各种公式和定理，并要求具有一定的运算技巧和经验。</a:t>
            </a:r>
          </a:p>
        </p:txBody>
      </p:sp>
      <p:sp>
        <p:nvSpPr>
          <p:cNvPr id="9" name="Text Box 6">
            <a:extLst>
              <a:ext uri="{FF2B5EF4-FFF2-40B4-BE49-F238E27FC236}">
                <a16:creationId xmlns:a16="http://schemas.microsoft.com/office/drawing/2014/main" id="{34FDCA46-CF97-B77D-AEAA-7F111897E0BD}"/>
              </a:ext>
            </a:extLst>
          </p:cNvPr>
          <p:cNvSpPr txBox="1">
            <a:spLocks noChangeArrowheads="1"/>
          </p:cNvSpPr>
          <p:nvPr/>
        </p:nvSpPr>
        <p:spPr bwMode="auto">
          <a:xfrm>
            <a:off x="1793952" y="3948578"/>
            <a:ext cx="4089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en-US" altLang="zh-CN">
                <a:solidFill>
                  <a:srgbClr val="FF0066"/>
                </a:solidFill>
                <a:latin typeface="Songti SC" panose="02010600040101010101" pitchFamily="2" charset="-122"/>
                <a:ea typeface="Songti SC" panose="02010600040101010101" pitchFamily="2" charset="-122"/>
              </a:rPr>
              <a:t>2. </a:t>
            </a:r>
            <a:r>
              <a:rPr lang="zh-CN" altLang="en-US">
                <a:solidFill>
                  <a:srgbClr val="FF0066"/>
                </a:solidFill>
                <a:latin typeface="Songti SC" panose="02010600040101010101" pitchFamily="2" charset="-122"/>
                <a:ea typeface="Songti SC" panose="02010600040101010101" pitchFamily="2" charset="-122"/>
              </a:rPr>
              <a:t>图形化简法：</a:t>
            </a:r>
          </a:p>
        </p:txBody>
      </p:sp>
      <p:sp>
        <p:nvSpPr>
          <p:cNvPr id="10" name="Text Box 7">
            <a:extLst>
              <a:ext uri="{FF2B5EF4-FFF2-40B4-BE49-F238E27FC236}">
                <a16:creationId xmlns:a16="http://schemas.microsoft.com/office/drawing/2014/main" id="{CC197A2A-EB8D-9547-3EAD-E33FAFEFCC24}"/>
              </a:ext>
            </a:extLst>
          </p:cNvPr>
          <p:cNvSpPr txBox="1">
            <a:spLocks noChangeArrowheads="1"/>
          </p:cNvSpPr>
          <p:nvPr/>
        </p:nvSpPr>
        <p:spPr bwMode="auto">
          <a:xfrm>
            <a:off x="4268865" y="3948578"/>
            <a:ext cx="6275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zh-CN" altLang="en-US" sz="2400">
                <a:latin typeface="Songti SC" panose="02010600040101010101" pitchFamily="2" charset="-122"/>
                <a:ea typeface="Songti SC" panose="02010600040101010101" pitchFamily="2" charset="-122"/>
              </a:rPr>
              <a:t>简单、直观，不易出错，有一定的步骤和</a:t>
            </a:r>
          </a:p>
          <a:p>
            <a:pPr eaLnBrk="1" hangingPunct="1"/>
            <a:r>
              <a:rPr lang="zh-CN" altLang="en-US" sz="2400">
                <a:latin typeface="Songti SC" panose="02010600040101010101" pitchFamily="2" charset="-122"/>
                <a:ea typeface="Songti SC" panose="02010600040101010101" pitchFamily="2" charset="-122"/>
              </a:rPr>
              <a:t>方法可循。但是，当函数的变量个数多于</a:t>
            </a:r>
          </a:p>
          <a:p>
            <a:pPr eaLnBrk="1" hangingPunct="1"/>
            <a:r>
              <a:rPr lang="zh-CN" altLang="en-US" sz="2400">
                <a:latin typeface="Songti SC" panose="02010600040101010101" pitchFamily="2" charset="-122"/>
                <a:ea typeface="Songti SC" panose="02010600040101010101" pitchFamily="2" charset="-122"/>
              </a:rPr>
              <a:t>六个时，就失去了优点，没有实用价值。</a:t>
            </a:r>
          </a:p>
        </p:txBody>
      </p:sp>
      <p:sp>
        <p:nvSpPr>
          <p:cNvPr id="11" name="Text Box 8">
            <a:extLst>
              <a:ext uri="{FF2B5EF4-FFF2-40B4-BE49-F238E27FC236}">
                <a16:creationId xmlns:a16="http://schemas.microsoft.com/office/drawing/2014/main" id="{28D555F0-D1A8-8391-08C5-F4127505F089}"/>
              </a:ext>
            </a:extLst>
          </p:cNvPr>
          <p:cNvSpPr txBox="1">
            <a:spLocks noChangeArrowheads="1"/>
          </p:cNvSpPr>
          <p:nvPr/>
        </p:nvSpPr>
        <p:spPr bwMode="auto">
          <a:xfrm>
            <a:off x="2187652" y="5178890"/>
            <a:ext cx="22542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en-US" altLang="zh-CN">
                <a:solidFill>
                  <a:srgbClr val="0033CC"/>
                </a:solidFill>
                <a:latin typeface="Songti SC" panose="02010600040101010101" pitchFamily="2" charset="-122"/>
                <a:ea typeface="Songti SC" panose="02010600040101010101" pitchFamily="2" charset="-122"/>
              </a:rPr>
              <a:t>    </a:t>
            </a:r>
            <a:r>
              <a:rPr lang="zh-CN" altLang="en-US">
                <a:solidFill>
                  <a:srgbClr val="0033CC"/>
                </a:solidFill>
                <a:latin typeface="Songti SC" panose="02010600040101010101" pitchFamily="2" charset="-122"/>
                <a:ea typeface="Songti SC" panose="02010600040101010101" pitchFamily="2" charset="-122"/>
              </a:rPr>
              <a:t>约束项：</a:t>
            </a:r>
          </a:p>
          <a:p>
            <a:pPr eaLnBrk="1" hangingPunct="1"/>
            <a:r>
              <a:rPr lang="zh-CN" altLang="en-US">
                <a:solidFill>
                  <a:srgbClr val="0033CC"/>
                </a:solidFill>
                <a:latin typeface="Songti SC" panose="02010600040101010101" pitchFamily="2" charset="-122"/>
                <a:ea typeface="Songti SC" panose="02010600040101010101" pitchFamily="2" charset="-122"/>
              </a:rPr>
              <a:t>（无关项）</a:t>
            </a:r>
          </a:p>
        </p:txBody>
      </p:sp>
      <p:sp>
        <p:nvSpPr>
          <p:cNvPr id="12" name="Text Box 9">
            <a:extLst>
              <a:ext uri="{FF2B5EF4-FFF2-40B4-BE49-F238E27FC236}">
                <a16:creationId xmlns:a16="http://schemas.microsoft.com/office/drawing/2014/main" id="{FCDF0F55-8B79-91C4-E98B-153A48C888DC}"/>
              </a:ext>
            </a:extLst>
          </p:cNvPr>
          <p:cNvSpPr txBox="1">
            <a:spLocks noChangeArrowheads="1"/>
          </p:cNvSpPr>
          <p:nvPr/>
        </p:nvSpPr>
        <p:spPr bwMode="auto">
          <a:xfrm>
            <a:off x="4268865" y="5226515"/>
            <a:ext cx="627538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zh-CN" altLang="en-US" sz="2400">
                <a:latin typeface="Songti SC" panose="02010600040101010101" pitchFamily="2" charset="-122"/>
                <a:ea typeface="Songti SC" panose="02010600040101010101" pitchFamily="2" charset="-122"/>
              </a:rPr>
              <a:t>可以取 </a:t>
            </a:r>
            <a:r>
              <a:rPr lang="en-US" altLang="zh-CN" sz="2400">
                <a:latin typeface="Songti SC" panose="02010600040101010101" pitchFamily="2" charset="-122"/>
                <a:ea typeface="Songti SC" panose="02010600040101010101" pitchFamily="2" charset="-122"/>
              </a:rPr>
              <a:t>0</a:t>
            </a:r>
            <a:r>
              <a:rPr lang="zh-CN" altLang="en-US" sz="2400">
                <a:latin typeface="Songti SC" panose="02010600040101010101" pitchFamily="2" charset="-122"/>
                <a:ea typeface="Songti SC" panose="02010600040101010101" pitchFamily="2" charset="-122"/>
              </a:rPr>
              <a:t>，也可以取 </a:t>
            </a:r>
            <a:r>
              <a:rPr lang="en-US" altLang="zh-CN" sz="2400">
                <a:latin typeface="Songti SC" panose="02010600040101010101" pitchFamily="2" charset="-122"/>
                <a:ea typeface="Songti SC" panose="02010600040101010101" pitchFamily="2" charset="-122"/>
              </a:rPr>
              <a:t>1</a:t>
            </a:r>
            <a:r>
              <a:rPr lang="zh-CN" altLang="en-US" sz="2400">
                <a:latin typeface="Songti SC" panose="02010600040101010101" pitchFamily="2" charset="-122"/>
                <a:ea typeface="Songti SC" panose="02010600040101010101" pitchFamily="2" charset="-122"/>
              </a:rPr>
              <a:t>，它的取值对逻辑函</a:t>
            </a:r>
          </a:p>
          <a:p>
            <a:pPr eaLnBrk="1" hangingPunct="1"/>
            <a:r>
              <a:rPr lang="zh-CN" altLang="en-US" sz="2400">
                <a:latin typeface="Songti SC" panose="02010600040101010101" pitchFamily="2" charset="-122"/>
                <a:ea typeface="Songti SC" panose="02010600040101010101" pitchFamily="2" charset="-122"/>
              </a:rPr>
              <a:t>数值没有影响，应充分利用这一特点化简</a:t>
            </a:r>
          </a:p>
          <a:p>
            <a:pPr eaLnBrk="1" hangingPunct="1"/>
            <a:r>
              <a:rPr lang="zh-CN" altLang="en-US" sz="2400">
                <a:latin typeface="Songti SC" panose="02010600040101010101" pitchFamily="2" charset="-122"/>
                <a:ea typeface="Songti SC" panose="02010600040101010101" pitchFamily="2" charset="-122"/>
              </a:rPr>
              <a:t>逻辑函数，以得到更为满意的化简结果。</a:t>
            </a:r>
          </a:p>
        </p:txBody>
      </p:sp>
      <p:sp>
        <p:nvSpPr>
          <p:cNvPr id="2" name="灯片编号占位符 1">
            <a:extLst>
              <a:ext uri="{FF2B5EF4-FFF2-40B4-BE49-F238E27FC236}">
                <a16:creationId xmlns:a16="http://schemas.microsoft.com/office/drawing/2014/main" id="{6A87C2E9-C3E2-6652-89DF-FDA4769C2896}"/>
              </a:ext>
            </a:extLst>
          </p:cNvPr>
          <p:cNvSpPr>
            <a:spLocks noGrp="1"/>
          </p:cNvSpPr>
          <p:nvPr>
            <p:ph type="sldNum" sz="quarter" idx="12"/>
          </p:nvPr>
        </p:nvSpPr>
        <p:spPr/>
        <p:txBody>
          <a:bodyPr/>
          <a:lstStyle/>
          <a:p>
            <a:fld id="{392CBAA0-59E6-204E-8F03-85E5040D48B8}" type="slidenum">
              <a:rPr kumimoji="1" lang="zh-CN" altLang="en-US" smtClean="0"/>
              <a:t>87</a:t>
            </a:fld>
            <a:r>
              <a:rPr kumimoji="1" lang="en-US" altLang="zh-CN"/>
              <a:t>/90</a:t>
            </a:r>
            <a:endParaRPr kumimoji="1" lang="zh-CN" altLang="en-US" dirty="0"/>
          </a:p>
        </p:txBody>
      </p:sp>
    </p:spTree>
    <p:extLst>
      <p:ext uri="{BB962C8B-B14F-4D97-AF65-F5344CB8AC3E}">
        <p14:creationId xmlns:p14="http://schemas.microsoft.com/office/powerpoint/2010/main" val="42058565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第二章 小结</a:t>
            </a:r>
          </a:p>
        </p:txBody>
      </p:sp>
      <p:sp>
        <p:nvSpPr>
          <p:cNvPr id="23" name="文本框 22">
            <a:extLst>
              <a:ext uri="{FF2B5EF4-FFF2-40B4-BE49-F238E27FC236}">
                <a16:creationId xmlns:a16="http://schemas.microsoft.com/office/drawing/2014/main" id="{BEA27B12-1DB7-C36B-84E1-B9572DBD8CE9}"/>
              </a:ext>
            </a:extLst>
          </p:cNvPr>
          <p:cNvSpPr txBox="1"/>
          <p:nvPr/>
        </p:nvSpPr>
        <p:spPr>
          <a:xfrm>
            <a:off x="0" y="968123"/>
            <a:ext cx="12192000" cy="563167"/>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逻辑函数常用的表示方法</a:t>
            </a:r>
            <a:endParaRPr kumimoji="1" lang="en-US" altLang="zh-CN" sz="2800" dirty="0">
              <a:latin typeface="Myriad Pro" panose="020B0503030403020204" pitchFamily="34" charset="0"/>
              <a:ea typeface="Songti SC" panose="02010600040101010101" pitchFamily="2" charset="-122"/>
            </a:endParaRPr>
          </a:p>
        </p:txBody>
      </p:sp>
      <p:sp>
        <p:nvSpPr>
          <p:cNvPr id="13" name="Text Box 3">
            <a:extLst>
              <a:ext uri="{FF2B5EF4-FFF2-40B4-BE49-F238E27FC236}">
                <a16:creationId xmlns:a16="http://schemas.microsoft.com/office/drawing/2014/main" id="{9DF7A5B4-561F-9AFF-F24B-12BB7320DAAF}"/>
              </a:ext>
            </a:extLst>
          </p:cNvPr>
          <p:cNvSpPr txBox="1">
            <a:spLocks noChangeArrowheads="1"/>
          </p:cNvSpPr>
          <p:nvPr/>
        </p:nvSpPr>
        <p:spPr bwMode="auto">
          <a:xfrm>
            <a:off x="2128044" y="2443149"/>
            <a:ext cx="793591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eaLnBrk="1" hangingPunct="1"/>
            <a:r>
              <a:rPr lang="zh-CN" altLang="en-US" dirty="0">
                <a:solidFill>
                  <a:srgbClr val="FF0066"/>
                </a:solidFill>
              </a:rPr>
              <a:t>真值表、卡诺图、函数式、逻辑图和波形图。</a:t>
            </a:r>
          </a:p>
        </p:txBody>
      </p:sp>
      <p:sp>
        <p:nvSpPr>
          <p:cNvPr id="14" name="Text Box 4">
            <a:extLst>
              <a:ext uri="{FF2B5EF4-FFF2-40B4-BE49-F238E27FC236}">
                <a16:creationId xmlns:a16="http://schemas.microsoft.com/office/drawing/2014/main" id="{D42F269E-4E18-661A-27B1-B077CA6B220D}"/>
              </a:ext>
            </a:extLst>
          </p:cNvPr>
          <p:cNvSpPr txBox="1">
            <a:spLocks noChangeArrowheads="1"/>
          </p:cNvSpPr>
          <p:nvPr/>
        </p:nvSpPr>
        <p:spPr bwMode="auto">
          <a:xfrm>
            <a:off x="1562110" y="3429000"/>
            <a:ext cx="9067780" cy="1807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marL="457200" indent="-457200" eaLnBrk="1" hangingPunct="1">
              <a:lnSpc>
                <a:spcPct val="125000"/>
              </a:lnSpc>
              <a:spcBef>
                <a:spcPts val="1200"/>
              </a:spcBef>
              <a:buFont typeface="標楷體" panose="02010601000101010101" pitchFamily="2" charset="-120"/>
              <a:buChar char="•"/>
            </a:pPr>
            <a:r>
              <a:rPr lang="zh-CN" altLang="en-US" dirty="0"/>
              <a:t>它们各有特点，但本质相同，可以相互转换</a:t>
            </a:r>
            <a:endParaRPr lang="en-US" altLang="zh-CN" dirty="0"/>
          </a:p>
          <a:p>
            <a:pPr marL="457200" indent="-457200" eaLnBrk="1" hangingPunct="1">
              <a:lnSpc>
                <a:spcPct val="125000"/>
              </a:lnSpc>
              <a:spcBef>
                <a:spcPts val="1200"/>
              </a:spcBef>
              <a:buFont typeface="標楷體" panose="02010601000101010101" pitchFamily="2" charset="-120"/>
              <a:buChar char="•"/>
            </a:pPr>
            <a:r>
              <a:rPr lang="zh-CN" altLang="en-US" dirty="0"/>
              <a:t>尤其是由</a:t>
            </a:r>
            <a:r>
              <a:rPr lang="zh-CN" altLang="en-US" dirty="0">
                <a:solidFill>
                  <a:srgbClr val="0033CC"/>
                </a:solidFill>
              </a:rPr>
              <a:t>真值表 → 逻辑图 </a:t>
            </a:r>
            <a:r>
              <a:rPr lang="zh-CN" altLang="en-US" dirty="0"/>
              <a:t>和</a:t>
            </a:r>
            <a:r>
              <a:rPr lang="zh-CN" altLang="en-US" dirty="0">
                <a:solidFill>
                  <a:srgbClr val="0033CC"/>
                </a:solidFill>
              </a:rPr>
              <a:t> 逻辑图 → 真值表</a:t>
            </a:r>
            <a:r>
              <a:rPr lang="zh-CN" altLang="en-US" dirty="0"/>
              <a:t>，</a:t>
            </a:r>
            <a:r>
              <a:rPr lang="zh-CN" altLang="en-US" dirty="0">
                <a:solidFill>
                  <a:srgbClr val="0033CC"/>
                </a:solidFill>
              </a:rPr>
              <a:t> </a:t>
            </a:r>
            <a:r>
              <a:rPr lang="zh-CN" altLang="en-US" dirty="0"/>
              <a:t>在逻辑电路的分析和设计中经常用到，必须熟练掌握</a:t>
            </a:r>
          </a:p>
        </p:txBody>
      </p:sp>
      <p:sp>
        <p:nvSpPr>
          <p:cNvPr id="2" name="灯片编号占位符 1">
            <a:extLst>
              <a:ext uri="{FF2B5EF4-FFF2-40B4-BE49-F238E27FC236}">
                <a16:creationId xmlns:a16="http://schemas.microsoft.com/office/drawing/2014/main" id="{1A88C029-FD02-883D-6D12-C9119C92BB36}"/>
              </a:ext>
            </a:extLst>
          </p:cNvPr>
          <p:cNvSpPr>
            <a:spLocks noGrp="1"/>
          </p:cNvSpPr>
          <p:nvPr>
            <p:ph type="sldNum" sz="quarter" idx="12"/>
          </p:nvPr>
        </p:nvSpPr>
        <p:spPr/>
        <p:txBody>
          <a:bodyPr/>
          <a:lstStyle/>
          <a:p>
            <a:fld id="{392CBAA0-59E6-204E-8F03-85E5040D48B8}" type="slidenum">
              <a:rPr kumimoji="1" lang="zh-CN" altLang="en-US" smtClean="0"/>
              <a:t>88</a:t>
            </a:fld>
            <a:r>
              <a:rPr kumimoji="1" lang="en-US" altLang="zh-CN"/>
              <a:t>/90</a:t>
            </a:r>
            <a:endParaRPr kumimoji="1" lang="zh-CN" altLang="en-US" dirty="0"/>
          </a:p>
        </p:txBody>
      </p:sp>
    </p:spTree>
    <p:extLst>
      <p:ext uri="{BB962C8B-B14F-4D97-AF65-F5344CB8AC3E}">
        <p14:creationId xmlns:p14="http://schemas.microsoft.com/office/powerpoint/2010/main" val="97600907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90A9080D-2068-4D4E-9BE9-B44BC0799522}"/>
              </a:ext>
            </a:extLst>
          </p:cNvPr>
          <p:cNvSpPr>
            <a:spLocks noGrp="1"/>
          </p:cNvSpPr>
          <p:nvPr>
            <p:ph type="title"/>
          </p:nvPr>
        </p:nvSpPr>
        <p:spPr/>
        <p:txBody>
          <a:bodyPr/>
          <a:lstStyle/>
          <a:p>
            <a:r>
              <a:rPr kumimoji="1" lang="zh-CN" altLang="en-US" dirty="0"/>
              <a:t>第二章 作业</a:t>
            </a:r>
          </a:p>
        </p:txBody>
      </p:sp>
      <p:sp>
        <p:nvSpPr>
          <p:cNvPr id="7" name="文本框 6">
            <a:extLst>
              <a:ext uri="{FF2B5EF4-FFF2-40B4-BE49-F238E27FC236}">
                <a16:creationId xmlns:a16="http://schemas.microsoft.com/office/drawing/2014/main" id="{14D8CE12-449F-CD07-8E6E-1B9F05EA0702}"/>
              </a:ext>
            </a:extLst>
          </p:cNvPr>
          <p:cNvSpPr txBox="1"/>
          <p:nvPr/>
        </p:nvSpPr>
        <p:spPr>
          <a:xfrm>
            <a:off x="1766953" y="1458805"/>
            <a:ext cx="8421494" cy="565411"/>
          </a:xfrm>
          <a:prstGeom prst="rect">
            <a:avLst/>
          </a:prstGeom>
          <a:noFill/>
        </p:spPr>
        <p:txBody>
          <a:bodyPr wrap="square">
            <a:spAutoFit/>
          </a:bodyPr>
          <a:lstStyle/>
          <a:p>
            <a:pPr lvl="1">
              <a:lnSpc>
                <a:spcPct val="114000"/>
              </a:lnSpc>
              <a:spcBef>
                <a:spcPts val="600"/>
              </a:spcBef>
            </a:pPr>
            <a:r>
              <a:rPr kumimoji="1" lang="zh-CN" altLang="en-US" sz="2800" dirty="0">
                <a:latin typeface="Songti SC" panose="02010600040101010101" pitchFamily="2" charset="-122"/>
                <a:ea typeface="Songti SC" panose="02010600040101010101" pitchFamily="2" charset="-122"/>
              </a:rPr>
              <a:t>教材：</a:t>
            </a:r>
            <a:r>
              <a:rPr kumimoji="1" lang="en-US" altLang="zh-CN" sz="2800" dirty="0">
                <a:latin typeface="Songti SC" panose="02010600040101010101" pitchFamily="2" charset="-122"/>
                <a:ea typeface="Songti SC" panose="02010600040101010101" pitchFamily="2" charset="-122"/>
              </a:rPr>
              <a:t>《</a:t>
            </a:r>
            <a:r>
              <a:rPr kumimoji="1" lang="zh-CN" altLang="en-US" sz="2800" dirty="0">
                <a:latin typeface="Songti SC" panose="02010600040101010101" pitchFamily="2" charset="-122"/>
                <a:ea typeface="Songti SC" panose="02010600040101010101" pitchFamily="2" charset="-122"/>
              </a:rPr>
              <a:t>数字电子技术基础简明教程（第四版）</a:t>
            </a:r>
            <a:r>
              <a:rPr kumimoji="1" lang="en-US" altLang="zh-CN" sz="2800" dirty="0">
                <a:latin typeface="Songti SC" panose="02010600040101010101" pitchFamily="2" charset="-122"/>
                <a:ea typeface="Songti SC" panose="02010600040101010101" pitchFamily="2" charset="-122"/>
              </a:rPr>
              <a:t>》</a:t>
            </a:r>
          </a:p>
        </p:txBody>
      </p:sp>
      <p:sp>
        <p:nvSpPr>
          <p:cNvPr id="8" name="Text Box 4">
            <a:extLst>
              <a:ext uri="{FF2B5EF4-FFF2-40B4-BE49-F238E27FC236}">
                <a16:creationId xmlns:a16="http://schemas.microsoft.com/office/drawing/2014/main" id="{29AB28D2-CDA8-2033-3D77-E020792BB5E7}"/>
              </a:ext>
            </a:extLst>
          </p:cNvPr>
          <p:cNvSpPr txBox="1">
            <a:spLocks noChangeArrowheads="1"/>
          </p:cNvSpPr>
          <p:nvPr/>
        </p:nvSpPr>
        <p:spPr bwMode="auto">
          <a:xfrm>
            <a:off x="2912054" y="3296943"/>
            <a:ext cx="6131292" cy="598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800" b="1">
                <a:solidFill>
                  <a:schemeClr val="tx1"/>
                </a:solidFill>
                <a:latin typeface="Times New Roman" pitchFamily="18" charset="0"/>
                <a:ea typeface="宋体" pitchFamily="2" charset="-122"/>
              </a:defRPr>
            </a:lvl1pPr>
            <a:lvl2pPr marL="742950" indent="-285750">
              <a:defRPr kumimoji="1" sz="2800" b="1">
                <a:solidFill>
                  <a:schemeClr val="tx1"/>
                </a:solidFill>
                <a:latin typeface="Times New Roman" pitchFamily="18" charset="0"/>
                <a:ea typeface="宋体" pitchFamily="2" charset="-122"/>
              </a:defRPr>
            </a:lvl2pPr>
            <a:lvl3pPr marL="1143000" indent="-228600">
              <a:defRPr kumimoji="1" sz="2800" b="1">
                <a:solidFill>
                  <a:schemeClr val="tx1"/>
                </a:solidFill>
                <a:latin typeface="Times New Roman" pitchFamily="18" charset="0"/>
                <a:ea typeface="宋体" pitchFamily="2" charset="-122"/>
              </a:defRPr>
            </a:lvl3pPr>
            <a:lvl4pPr marL="1600200" indent="-228600">
              <a:defRPr kumimoji="1" sz="2800" b="1">
                <a:solidFill>
                  <a:schemeClr val="tx1"/>
                </a:solidFill>
                <a:latin typeface="Times New Roman" pitchFamily="18" charset="0"/>
                <a:ea typeface="宋体" pitchFamily="2" charset="-122"/>
              </a:defRPr>
            </a:lvl4pPr>
            <a:lvl5pPr marL="2057400" indent="-228600">
              <a:defRPr kumimoji="1" sz="28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kumimoji="1" sz="2800" b="1">
                <a:solidFill>
                  <a:schemeClr val="tx1"/>
                </a:solidFill>
                <a:latin typeface="Times New Roman" pitchFamily="18" charset="0"/>
                <a:ea typeface="宋体" pitchFamily="2" charset="-122"/>
              </a:defRPr>
            </a:lvl9pPr>
          </a:lstStyle>
          <a:p>
            <a:pPr marL="457200" indent="-457200" eaLnBrk="1" hangingPunct="1">
              <a:lnSpc>
                <a:spcPct val="125000"/>
              </a:lnSpc>
              <a:spcBef>
                <a:spcPts val="1200"/>
              </a:spcBef>
              <a:buFont typeface="標楷體" panose="02010601000101010101" pitchFamily="2" charset="-120"/>
              <a:buChar char="•"/>
            </a:pPr>
            <a:r>
              <a:rPr lang="zh-CN" altLang="en-US" b="0" dirty="0">
                <a:latin typeface="Myriad Pro" panose="020B0503030403020204" pitchFamily="34" charset="0"/>
                <a:ea typeface="Songti SC" panose="02010600040101010101" pitchFamily="2" charset="-122"/>
              </a:rPr>
              <a:t>习题：</a:t>
            </a:r>
            <a:r>
              <a:rPr lang="en-US" altLang="zh-CN" b="0" dirty="0">
                <a:latin typeface="Myriad Pro" panose="020B0503030403020204" pitchFamily="34" charset="0"/>
                <a:ea typeface="Songti SC" panose="02010600040101010101" pitchFamily="2" charset="-122"/>
              </a:rPr>
              <a:t>1.8,</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1.9,</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1.11,</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1.15,</a:t>
            </a:r>
            <a:r>
              <a:rPr lang="zh-CN" altLang="en-US" b="0" dirty="0">
                <a:latin typeface="Myriad Pro" panose="020B0503030403020204" pitchFamily="34" charset="0"/>
                <a:ea typeface="Songti SC" panose="02010600040101010101" pitchFamily="2" charset="-122"/>
              </a:rPr>
              <a:t> </a:t>
            </a:r>
            <a:r>
              <a:rPr lang="en-US" altLang="zh-CN" b="0" dirty="0">
                <a:latin typeface="Myriad Pro" panose="020B0503030403020204" pitchFamily="34" charset="0"/>
                <a:ea typeface="Songti SC" panose="02010600040101010101" pitchFamily="2" charset="-122"/>
              </a:rPr>
              <a:t>1.16</a:t>
            </a:r>
          </a:p>
        </p:txBody>
      </p:sp>
      <p:sp>
        <p:nvSpPr>
          <p:cNvPr id="2" name="灯片编号占位符 1">
            <a:extLst>
              <a:ext uri="{FF2B5EF4-FFF2-40B4-BE49-F238E27FC236}">
                <a16:creationId xmlns:a16="http://schemas.microsoft.com/office/drawing/2014/main" id="{47BB4209-0714-72F2-575E-4A2B5F4AEE9D}"/>
              </a:ext>
            </a:extLst>
          </p:cNvPr>
          <p:cNvSpPr>
            <a:spLocks noGrp="1"/>
          </p:cNvSpPr>
          <p:nvPr>
            <p:ph type="sldNum" sz="quarter" idx="12"/>
          </p:nvPr>
        </p:nvSpPr>
        <p:spPr/>
        <p:txBody>
          <a:bodyPr/>
          <a:lstStyle/>
          <a:p>
            <a:fld id="{392CBAA0-59E6-204E-8F03-85E5040D48B8}" type="slidenum">
              <a:rPr kumimoji="1" lang="zh-CN" altLang="en-US" smtClean="0"/>
              <a:t>89</a:t>
            </a:fld>
            <a:r>
              <a:rPr kumimoji="1" lang="en-US" altLang="zh-CN"/>
              <a:t>/90</a:t>
            </a:r>
            <a:endParaRPr kumimoji="1" lang="zh-CN" altLang="en-US" dirty="0"/>
          </a:p>
        </p:txBody>
      </p:sp>
    </p:spTree>
    <p:extLst>
      <p:ext uri="{BB962C8B-B14F-4D97-AF65-F5344CB8AC3E}">
        <p14:creationId xmlns:p14="http://schemas.microsoft.com/office/powerpoint/2010/main" val="2700256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A3557054-D826-9F4E-A18F-AE9DEA5A0C65}"/>
              </a:ext>
            </a:extLst>
          </p:cNvPr>
          <p:cNvSpPr>
            <a:spLocks noGrp="1"/>
          </p:cNvSpPr>
          <p:nvPr>
            <p:ph type="title"/>
          </p:nvPr>
        </p:nvSpPr>
        <p:spPr/>
        <p:txBody>
          <a:bodyPr>
            <a:normAutofit/>
          </a:bodyPr>
          <a:lstStyle/>
          <a:p>
            <a:r>
              <a:rPr kumimoji="1" lang="zh-CN" altLang="en-US" dirty="0"/>
              <a:t>基本和常用逻辑运算的逻辑符号</a:t>
            </a:r>
          </a:p>
        </p:txBody>
      </p:sp>
      <p:sp>
        <p:nvSpPr>
          <p:cNvPr id="9" name="文本框 8">
            <a:extLst>
              <a:ext uri="{FF2B5EF4-FFF2-40B4-BE49-F238E27FC236}">
                <a16:creationId xmlns:a16="http://schemas.microsoft.com/office/drawing/2014/main" id="{758D372F-EFA5-5A41-B7AA-801EC73DED5A}"/>
              </a:ext>
            </a:extLst>
          </p:cNvPr>
          <p:cNvSpPr txBox="1"/>
          <p:nvPr/>
        </p:nvSpPr>
        <p:spPr>
          <a:xfrm>
            <a:off x="0" y="1047441"/>
            <a:ext cx="5731137" cy="5284845"/>
          </a:xfrm>
          <a:prstGeom prst="rect">
            <a:avLst/>
          </a:prstGeom>
          <a:noFill/>
        </p:spPr>
        <p:txBody>
          <a:bodyPr wrap="square" rtlCol="0">
            <a:spAutoFit/>
          </a:bodyPr>
          <a:lstStyle/>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基本和常用逻辑运算的应用十分广泛，是构成各种复杂逻辑运算的基础</a:t>
            </a:r>
            <a:endParaRPr kumimoji="1" lang="en-US" altLang="zh-CN" sz="2800" dirty="0">
              <a:latin typeface="Myriad Pro" panose="020B0503030403020204" pitchFamily="34" charset="0"/>
              <a:ea typeface="Songti SC" panose="02010600040101010101" pitchFamily="2"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有实现这些运算的称之为</a:t>
            </a:r>
            <a:r>
              <a:rPr kumimoji="1" lang="zh-CN" altLang="en-US" sz="2800" dirty="0">
                <a:solidFill>
                  <a:srgbClr val="0000FF"/>
                </a:solidFill>
                <a:latin typeface="Myriad Pro" panose="020B0503030403020204" pitchFamily="34" charset="0"/>
                <a:ea typeface="Songti SC" panose="02010600040101010101" pitchFamily="2" charset="-122"/>
              </a:rPr>
              <a:t>门电路</a:t>
            </a:r>
            <a:r>
              <a:rPr kumimoji="1" lang="zh-CN" altLang="en-US" sz="2800" dirty="0">
                <a:latin typeface="Myriad Pro" panose="020B0503030403020204" pitchFamily="34" charset="0"/>
                <a:ea typeface="Songti SC" panose="02010600040101010101" pitchFamily="2" charset="-122"/>
              </a:rPr>
              <a:t>的逻辑电路存在，是组成各种数字电路的基本单元</a:t>
            </a:r>
            <a:endParaRPr kumimoji="1" lang="en-US" altLang="zh-CN" sz="2800" dirty="0">
              <a:latin typeface="Myriad Pro" panose="020B0503030403020204" pitchFamily="34" charset="0"/>
              <a:ea typeface="Songti SC" panose="02010600040101010101" pitchFamily="2" charset="-122"/>
            </a:endParaRPr>
          </a:p>
          <a:p>
            <a:pPr marL="342900" indent="-342900">
              <a:lnSpc>
                <a:spcPct val="114000"/>
              </a:lnSpc>
              <a:spcBef>
                <a:spcPts val="1200"/>
              </a:spcBef>
              <a:buFont typeface="Lucida Grande" panose="020B0600040502020204" pitchFamily="34" charset="0"/>
              <a:buChar char="▪"/>
            </a:pPr>
            <a:r>
              <a:rPr kumimoji="1" lang="zh-CN" altLang="en-US" sz="2800" dirty="0">
                <a:latin typeface="Myriad Pro" panose="020B0503030403020204" pitchFamily="34" charset="0"/>
                <a:ea typeface="Songti SC" panose="02010600040101010101" pitchFamily="2" charset="-122"/>
              </a:rPr>
              <a:t>由美国国家标准协会（</a:t>
            </a:r>
            <a:r>
              <a:rPr kumimoji="1" lang="en-US" altLang="zh-CN" sz="2800" dirty="0">
                <a:latin typeface="Myriad Pro" panose="020B0503030403020204" pitchFamily="34" charset="0"/>
                <a:ea typeface="Songti SC" panose="02010600040101010101" pitchFamily="2" charset="-122"/>
              </a:rPr>
              <a:t>ANSI</a:t>
            </a:r>
            <a:r>
              <a:rPr kumimoji="1" lang="zh-CN" altLang="en-US" sz="2800" dirty="0">
                <a:latin typeface="Myriad Pro" panose="020B0503030403020204" pitchFamily="34" charset="0"/>
                <a:ea typeface="Songti SC" panose="02010600040101010101" pitchFamily="2" charset="-122"/>
              </a:rPr>
              <a:t>）和电气与电子工程师协会（</a:t>
            </a:r>
            <a:r>
              <a:rPr kumimoji="1" lang="en-US" altLang="zh-CN" sz="2800" dirty="0">
                <a:latin typeface="Myriad Pro" panose="020B0503030403020204" pitchFamily="34" charset="0"/>
                <a:ea typeface="Songti SC" panose="02010600040101010101" pitchFamily="2" charset="-122"/>
              </a:rPr>
              <a:t>IEEE</a:t>
            </a:r>
            <a:r>
              <a:rPr kumimoji="1" lang="zh-CN" altLang="en-US" sz="2800" dirty="0">
                <a:latin typeface="Myriad Pro" panose="020B0503030403020204" pitchFamily="34" charset="0"/>
                <a:ea typeface="Songti SC" panose="02010600040101010101" pitchFamily="2" charset="-122"/>
              </a:rPr>
              <a:t>）于</a:t>
            </a:r>
            <a:r>
              <a:rPr kumimoji="1" lang="en-US" altLang="zh-CN" sz="2800" dirty="0">
                <a:latin typeface="Myriad Pro" panose="020B0503030403020204" pitchFamily="34" charset="0"/>
                <a:ea typeface="Songti SC" panose="02010600040101010101" pitchFamily="2" charset="-122"/>
              </a:rPr>
              <a:t>1984</a:t>
            </a:r>
            <a:r>
              <a:rPr kumimoji="1" lang="zh-CN" altLang="en-US" sz="2800" dirty="0">
                <a:latin typeface="Myriad Pro" panose="020B0503030403020204" pitchFamily="34" charset="0"/>
                <a:ea typeface="Songti SC" panose="02010600040101010101" pitchFamily="2" charset="-122"/>
              </a:rPr>
              <a:t>年制定，于</a:t>
            </a:r>
            <a:r>
              <a:rPr kumimoji="1" lang="en-US" altLang="zh-CN" sz="2800" dirty="0">
                <a:latin typeface="Myriad Pro" panose="020B0503030403020204" pitchFamily="34" charset="0"/>
                <a:ea typeface="Songti SC" panose="02010600040101010101" pitchFamily="2" charset="-122"/>
              </a:rPr>
              <a:t>1991</a:t>
            </a:r>
            <a:r>
              <a:rPr kumimoji="1" lang="zh-CN" altLang="en-US" sz="2800" dirty="0">
                <a:latin typeface="Myriad Pro" panose="020B0503030403020204" pitchFamily="34" charset="0"/>
                <a:ea typeface="Songti SC" panose="02010600040101010101" pitchFamily="2" charset="-122"/>
              </a:rPr>
              <a:t>年进行补充和修订</a:t>
            </a:r>
            <a:endParaRPr kumimoji="1" lang="en-US" altLang="zh-CN" sz="2800" dirty="0">
              <a:latin typeface="Myriad Pro" panose="020B0503030403020204" pitchFamily="34" charset="0"/>
              <a:ea typeface="Songti SC" panose="02010600040101010101" pitchFamily="2" charset="-122"/>
            </a:endParaRPr>
          </a:p>
        </p:txBody>
      </p:sp>
      <p:pic>
        <p:nvPicPr>
          <p:cNvPr id="6" name="图片 5">
            <a:extLst>
              <a:ext uri="{FF2B5EF4-FFF2-40B4-BE49-F238E27FC236}">
                <a16:creationId xmlns:a16="http://schemas.microsoft.com/office/drawing/2014/main" id="{FF84159F-245E-1D4E-8BFE-B8496B28EFA1}"/>
              </a:ext>
            </a:extLst>
          </p:cNvPr>
          <p:cNvPicPr>
            <a:picLocks noChangeAspect="1"/>
          </p:cNvPicPr>
          <p:nvPr/>
        </p:nvPicPr>
        <p:blipFill>
          <a:blip r:embed="rId2"/>
          <a:srcRect/>
          <a:stretch/>
        </p:blipFill>
        <p:spPr>
          <a:xfrm>
            <a:off x="6057175" y="619433"/>
            <a:ext cx="6117596" cy="6238566"/>
          </a:xfrm>
          <a:prstGeom prst="rect">
            <a:avLst/>
          </a:prstGeom>
        </p:spPr>
      </p:pic>
      <p:sp>
        <p:nvSpPr>
          <p:cNvPr id="2" name="灯片编号占位符 1">
            <a:extLst>
              <a:ext uri="{FF2B5EF4-FFF2-40B4-BE49-F238E27FC236}">
                <a16:creationId xmlns:a16="http://schemas.microsoft.com/office/drawing/2014/main" id="{4012EA9E-239C-675B-504C-190E34BA5B04}"/>
              </a:ext>
            </a:extLst>
          </p:cNvPr>
          <p:cNvSpPr>
            <a:spLocks noGrp="1"/>
          </p:cNvSpPr>
          <p:nvPr>
            <p:ph type="sldNum" sz="quarter" idx="12"/>
          </p:nvPr>
        </p:nvSpPr>
        <p:spPr/>
        <p:txBody>
          <a:bodyPr/>
          <a:lstStyle/>
          <a:p>
            <a:fld id="{392CBAA0-59E6-204E-8F03-85E5040D48B8}" type="slidenum">
              <a:rPr kumimoji="1" lang="zh-CN" altLang="en-US" smtClean="0"/>
              <a:t>9</a:t>
            </a:fld>
            <a:r>
              <a:rPr kumimoji="1" lang="en-US" altLang="zh-CN"/>
              <a:t>/90</a:t>
            </a:r>
            <a:endParaRPr kumimoji="1" lang="zh-CN" altLang="en-US" dirty="0"/>
          </a:p>
        </p:txBody>
      </p:sp>
    </p:spTree>
    <p:extLst>
      <p:ext uri="{BB962C8B-B14F-4D97-AF65-F5344CB8AC3E}">
        <p14:creationId xmlns:p14="http://schemas.microsoft.com/office/powerpoint/2010/main" val="550797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4F09176-ECB7-EE40-853F-E8B63B55E6B1}"/>
              </a:ext>
            </a:extLst>
          </p:cNvPr>
          <p:cNvSpPr/>
          <p:nvPr/>
        </p:nvSpPr>
        <p:spPr>
          <a:xfrm>
            <a:off x="0" y="2921168"/>
            <a:ext cx="12192000" cy="1015663"/>
          </a:xfrm>
          <a:prstGeom prst="rect">
            <a:avLst/>
          </a:prstGeom>
        </p:spPr>
        <p:txBody>
          <a:bodyPr wrap="square">
            <a:spAutoFit/>
          </a:bodyPr>
          <a:lstStyle/>
          <a:p>
            <a:pPr algn="ctr">
              <a:spcBef>
                <a:spcPts val="1800"/>
              </a:spcBef>
            </a:pPr>
            <a:r>
              <a:rPr lang="en-US" altLang="zh-CN" sz="6000" dirty="0">
                <a:latin typeface="Myriad Pro" panose="020B0503030403020204" pitchFamily="34" charset="0"/>
                <a:ea typeface="SimSun" panose="02010600030101010101" pitchFamily="2" charset="-122"/>
              </a:rPr>
              <a:t>THE</a:t>
            </a:r>
            <a:r>
              <a:rPr lang="zh-CN" altLang="en-US" sz="6000" dirty="0">
                <a:latin typeface="Myriad Pro" panose="020B0503030403020204" pitchFamily="34" charset="0"/>
                <a:ea typeface="SimSun" panose="02010600030101010101" pitchFamily="2" charset="-122"/>
              </a:rPr>
              <a:t> </a:t>
            </a:r>
            <a:r>
              <a:rPr lang="en-US" altLang="zh-CN" sz="6000" dirty="0">
                <a:latin typeface="Myriad Pro" panose="020B0503030403020204" pitchFamily="34" charset="0"/>
                <a:ea typeface="SimSun" panose="02010600030101010101" pitchFamily="2" charset="-122"/>
              </a:rPr>
              <a:t>END</a:t>
            </a:r>
          </a:p>
        </p:txBody>
      </p:sp>
      <p:sp>
        <p:nvSpPr>
          <p:cNvPr id="2" name="灯片编号占位符 1">
            <a:extLst>
              <a:ext uri="{FF2B5EF4-FFF2-40B4-BE49-F238E27FC236}">
                <a16:creationId xmlns:a16="http://schemas.microsoft.com/office/drawing/2014/main" id="{CB6C2904-5036-68F6-8409-80B944C0C389}"/>
              </a:ext>
            </a:extLst>
          </p:cNvPr>
          <p:cNvSpPr>
            <a:spLocks noGrp="1"/>
          </p:cNvSpPr>
          <p:nvPr>
            <p:ph type="sldNum" sz="quarter" idx="12"/>
          </p:nvPr>
        </p:nvSpPr>
        <p:spPr/>
        <p:txBody>
          <a:bodyPr/>
          <a:lstStyle/>
          <a:p>
            <a:fld id="{392CBAA0-59E6-204E-8F03-85E5040D48B8}" type="slidenum">
              <a:rPr kumimoji="1" lang="zh-CN" altLang="en-US" smtClean="0"/>
              <a:t>90</a:t>
            </a:fld>
            <a:r>
              <a:rPr kumimoji="1" lang="en-US" altLang="zh-CN"/>
              <a:t>/90</a:t>
            </a:r>
            <a:endParaRPr kumimoji="1" lang="zh-CN" altLang="en-US" dirty="0"/>
          </a:p>
        </p:txBody>
      </p:sp>
    </p:spTree>
    <p:extLst>
      <p:ext uri="{BB962C8B-B14F-4D97-AF65-F5344CB8AC3E}">
        <p14:creationId xmlns:p14="http://schemas.microsoft.com/office/powerpoint/2010/main" val="42345574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WVjYjEzYTJlMWY0ZjljZjA5ZjMyNDliODc3YWE2N2UifQ=="/>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TEMPLATE_CATEGORY" val="custom"/>
  <p:tag name="KSO_WM_TEMPLATE_INDEX" val="20205396"/>
  <p:tag name="KSO_WM_UNIT_ID" val="custom20205396_7*i*2"/>
  <p:tag name="KSO_WM_UNIT_TYPE" val="i"/>
  <p:tag name="KSO_WM_UNIT_INDEX"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28958</TotalTime>
  <Words>9714</Words>
  <Application>Microsoft Macintosh PowerPoint</Application>
  <PresentationFormat>宽屏</PresentationFormat>
  <Paragraphs>1635</Paragraphs>
  <Slides>90</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90</vt:i4>
      </vt:variant>
    </vt:vector>
  </HeadingPairs>
  <TitlesOfParts>
    <vt:vector size="103" baseType="lpstr">
      <vt:lpstr>等线</vt:lpstr>
      <vt:lpstr>等线 Light</vt:lpstr>
      <vt:lpstr>KaiTi</vt:lpstr>
      <vt:lpstr>系统字体常规体</vt:lpstr>
      <vt:lpstr>標楷體</vt:lpstr>
      <vt:lpstr>Myriad Pro</vt:lpstr>
      <vt:lpstr>Songti SC</vt:lpstr>
      <vt:lpstr>Arial</vt:lpstr>
      <vt:lpstr>Cambria Math</vt:lpstr>
      <vt:lpstr>Franklin Gothic Medium</vt:lpstr>
      <vt:lpstr>Lucida Grande</vt:lpstr>
      <vt:lpstr>Times New Roman</vt:lpstr>
      <vt:lpstr>Office 主题​​</vt:lpstr>
      <vt:lpstr>PowerPoint 演示文稿</vt:lpstr>
      <vt:lpstr>第二章   数字逻辑基础</vt:lpstr>
      <vt:lpstr>1.1 基本和常用逻辑运算 </vt:lpstr>
      <vt:lpstr>1.1 基本和常用逻辑运算 </vt:lpstr>
      <vt:lpstr>1.1 基本和常用逻辑运算 </vt:lpstr>
      <vt:lpstr>基本逻辑运算</vt:lpstr>
      <vt:lpstr>逻辑变量与逻辑函数</vt:lpstr>
      <vt:lpstr>常见的逻辑运算</vt:lpstr>
      <vt:lpstr>基本和常用逻辑运算的逻辑符号</vt:lpstr>
      <vt:lpstr>第二章   数字逻辑基础</vt:lpstr>
      <vt:lpstr>公式和定理</vt:lpstr>
      <vt:lpstr>公式和定理</vt:lpstr>
      <vt:lpstr>公式和定理</vt:lpstr>
      <vt:lpstr>公式和定理</vt:lpstr>
      <vt:lpstr>公式和定理</vt:lpstr>
      <vt:lpstr>公式和定理</vt:lpstr>
      <vt:lpstr>公式和定理</vt:lpstr>
      <vt:lpstr>公式和定理</vt:lpstr>
      <vt:lpstr>公式和定理</vt:lpstr>
      <vt:lpstr>公式和定理</vt:lpstr>
      <vt:lpstr>若干常用公式</vt:lpstr>
      <vt:lpstr>第二章   数字逻辑基础</vt:lpstr>
      <vt:lpstr>2.1 逻辑函数的化简方法</vt:lpstr>
      <vt:lpstr>逻辑函数的标准与或式和最简式</vt:lpstr>
      <vt:lpstr>最小项的概念</vt:lpstr>
      <vt:lpstr>最小项的概念</vt:lpstr>
      <vt:lpstr>最小项的性质</vt:lpstr>
      <vt:lpstr>最小项是组成逻辑函数的基本单元</vt:lpstr>
      <vt:lpstr>最小项是组成逻辑函数的基本单元</vt:lpstr>
      <vt:lpstr>最小项是组成逻辑函数的基本单元</vt:lpstr>
      <vt:lpstr>最小项的编号</vt:lpstr>
      <vt:lpstr>逻辑函数的最简表达式</vt:lpstr>
      <vt:lpstr>逻辑函数的最简表达式</vt:lpstr>
      <vt:lpstr>逻辑函数的最简表达式：1. 最简与或式</vt:lpstr>
      <vt:lpstr>逻辑函数的最简表达式：2. 最简与非-与非式</vt:lpstr>
      <vt:lpstr>逻辑函数的最简表达式：3. 最简或与式</vt:lpstr>
      <vt:lpstr>逻辑函数的最简表达式：4. 最简或非-或非式</vt:lpstr>
      <vt:lpstr>逻辑函数的最简表达式：5. 最简与或非式</vt:lpstr>
      <vt:lpstr>第二章   数字逻辑基础</vt:lpstr>
      <vt:lpstr>2.2 逻辑函数的公式化简法</vt:lpstr>
      <vt:lpstr>2.2 逻辑函数的公式化简法：1. 并项法</vt:lpstr>
      <vt:lpstr>2.2 逻辑函数的公式化简法：2. 吸收法</vt:lpstr>
      <vt:lpstr>2.2 逻辑函数的公式化简法：3. 消去法</vt:lpstr>
      <vt:lpstr>2.2 逻辑函数的公式化简法：4. 配项消项法</vt:lpstr>
      <vt:lpstr>2.2 逻辑函数的公式化简法：4. 配项消项法</vt:lpstr>
      <vt:lpstr>第二章   数字逻辑基础</vt:lpstr>
      <vt:lpstr>2.3 逻辑函数的图形化简法</vt:lpstr>
      <vt:lpstr>变量卡诺图的画法</vt:lpstr>
      <vt:lpstr>变量卡诺图的画法</vt:lpstr>
      <vt:lpstr>变量卡诺图的特点</vt:lpstr>
      <vt:lpstr>变量卡诺图的特点</vt:lpstr>
      <vt:lpstr>变量卡诺图中最小项合并的规律</vt:lpstr>
      <vt:lpstr>变量卡诺图中最小项合并的规律</vt:lpstr>
      <vt:lpstr>逻辑函数的卡诺图</vt:lpstr>
      <vt:lpstr>逻辑函数卡诺图的特点</vt:lpstr>
      <vt:lpstr>用卡诺图化简逻辑函数</vt:lpstr>
      <vt:lpstr>用卡诺图化简逻辑函数</vt:lpstr>
      <vt:lpstr>第二章   数字逻辑基础</vt:lpstr>
      <vt:lpstr>2.4 具有约束的逻辑函数的化简</vt:lpstr>
      <vt:lpstr>2.4 具有约束的逻辑函数的化简</vt:lpstr>
      <vt:lpstr>约束项与约束条件</vt:lpstr>
      <vt:lpstr>约束条件的表示方法</vt:lpstr>
      <vt:lpstr>具有约束的逻辑函数的化简</vt:lpstr>
      <vt:lpstr>具有约束的逻辑函数的化简</vt:lpstr>
      <vt:lpstr>变量互相排斥的逻辑函数的化简</vt:lpstr>
      <vt:lpstr>变量互相排斥的逻辑函数的化简</vt:lpstr>
      <vt:lpstr>带约束的逻辑函数的化简举例</vt:lpstr>
      <vt:lpstr>第二章   数字逻辑基础</vt:lpstr>
      <vt:lpstr>3.1 几种表示逻辑函数的方法</vt:lpstr>
      <vt:lpstr>3.1 几种表示逻辑函数的方法</vt:lpstr>
      <vt:lpstr>3.1 几种表示逻辑函数的方法</vt:lpstr>
      <vt:lpstr>3.1 几种表示逻辑函数的方法</vt:lpstr>
      <vt:lpstr>3.1 几种表示逻辑函数的方法</vt:lpstr>
      <vt:lpstr>3.1 几种表示逻辑函数的方法</vt:lpstr>
      <vt:lpstr>3.1 几种表示逻辑函数的方法</vt:lpstr>
      <vt:lpstr>第二章   数字逻辑基础</vt:lpstr>
      <vt:lpstr>3.2 几种表示方法之间的转换</vt:lpstr>
      <vt:lpstr>由真值表到逻辑图的转换</vt:lpstr>
      <vt:lpstr>由真值表到逻辑图的转换</vt:lpstr>
      <vt:lpstr>由真值表到逻辑图的转换</vt:lpstr>
      <vt:lpstr>由逻辑图到真值表的转换</vt:lpstr>
      <vt:lpstr>由逻辑图到真值表的转换</vt:lpstr>
      <vt:lpstr>第二章   数字逻辑基础</vt:lpstr>
      <vt:lpstr>3.3 用Multisim进行逻辑函数的化简与变换</vt:lpstr>
      <vt:lpstr>3.3 用Multisim进行逻辑函数的化简与变换</vt:lpstr>
      <vt:lpstr>第二章 小结</vt:lpstr>
      <vt:lpstr>第二章 小结</vt:lpstr>
      <vt:lpstr>第二章 小结</vt:lpstr>
      <vt:lpstr>第二章 作业</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朱远洋</dc:creator>
  <cp:lastModifiedBy>zwang</cp:lastModifiedBy>
  <cp:revision>737</cp:revision>
  <cp:lastPrinted>2023-02-03T13:10:35Z</cp:lastPrinted>
  <dcterms:created xsi:type="dcterms:W3CDTF">2022-05-23T00:45:00Z</dcterms:created>
  <dcterms:modified xsi:type="dcterms:W3CDTF">2024-03-03T07:00:17Z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0DF405995DD0454C9BD1C6F5AE86C78F</vt:lpwstr>
  </property>
  <property fmtid="{D5CDD505-2E9C-101B-9397-08002B2CF9AE}" pid="3" name="KSOProductBuildVer">
    <vt:lpwstr>2052-11.1.0.12302</vt:lpwstr>
  </property>
</Properties>
</file>